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4"/>
  </p:notesMasterIdLst>
  <p:handoutMasterIdLst>
    <p:handoutMasterId r:id="rId5"/>
  </p:handoutMasterIdLst>
  <p:sldIdLst>
    <p:sldId id="1308" r:id="rId2"/>
    <p:sldId id="1311" r:id="rId3"/>
  </p:sldIdLst>
  <p:sldSz cx="7775575" cy="109077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449" userDrawn="1">
          <p15:clr>
            <a:srgbClr val="A4A3A4"/>
          </p15:clr>
        </p15:guide>
        <p15:guide id="3" pos="4604" userDrawn="1">
          <p15:clr>
            <a:srgbClr val="A4A3A4"/>
          </p15:clr>
        </p15:guide>
        <p15:guide id="4" orient="horz" pos="6213" userDrawn="1">
          <p15:clr>
            <a:srgbClr val="A4A3A4"/>
          </p15:clr>
        </p15:guide>
        <p15:guide id="5" pos="294" userDrawn="1">
          <p15:clr>
            <a:srgbClr val="A4A3A4"/>
          </p15:clr>
        </p15:guide>
        <p15:guide id="6" orient="horz" pos="80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11"/>
    <a:srgbClr val="D52631"/>
    <a:srgbClr val="E82C00"/>
    <a:srgbClr val="ECECEC"/>
    <a:srgbClr val="1C2C72"/>
    <a:srgbClr val="2B5F67"/>
    <a:srgbClr val="F8B227"/>
    <a:srgbClr val="59A7B2"/>
    <a:srgbClr val="E43794"/>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6" autoAdjust="0"/>
    <p:restoredTop sz="97110" autoAdjust="0"/>
  </p:normalViewPr>
  <p:slideViewPr>
    <p:cSldViewPr snapToGrid="0" showGuides="1">
      <p:cViewPr varScale="1">
        <p:scale>
          <a:sx n="51" d="100"/>
          <a:sy n="51" d="100"/>
        </p:scale>
        <p:origin x="2128" y="56"/>
      </p:cViewPr>
      <p:guideLst>
        <p:guide pos="2449"/>
        <p:guide pos="4604"/>
        <p:guide orient="horz" pos="6213"/>
        <p:guide pos="294"/>
        <p:guide orient="horz" pos="802"/>
      </p:guideLst>
    </p:cSldViewPr>
  </p:slideViewPr>
  <p:outlineViewPr>
    <p:cViewPr>
      <p:scale>
        <a:sx n="25" d="100"/>
        <a:sy n="25" d="100"/>
      </p:scale>
      <p:origin x="0" y="-8796"/>
    </p:cViewPr>
  </p:outlineViewPr>
  <p:notesTextViewPr>
    <p:cViewPr>
      <p:scale>
        <a:sx n="3" d="2"/>
        <a:sy n="3" d="2"/>
      </p:scale>
      <p:origin x="0" y="0"/>
    </p:cViewPr>
  </p:notesTextViewPr>
  <p:sorterViewPr>
    <p:cViewPr>
      <p:scale>
        <a:sx n="41" d="100"/>
        <a:sy n="41" d="100"/>
      </p:scale>
      <p:origin x="0" y="-32478"/>
    </p:cViewPr>
  </p:sorterViewPr>
  <p:notesViewPr>
    <p:cSldViewPr snapToGrid="0" showGuides="1">
      <p:cViewPr varScale="1">
        <p:scale>
          <a:sx n="87" d="100"/>
          <a:sy n="87" d="100"/>
        </p:scale>
        <p:origin x="3840" y="66"/>
      </p:cViewPr>
      <p:guideLst/>
    </p:cSldViewPr>
  </p:notesViewPr>
  <p:gridSpacing cx="75600" cy="756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99EEBC-801D-48ED-B535-298BB7EDD6B9}" type="datetimeFigureOut">
              <a:rPr lang="fr-CA" smtClean="0"/>
              <a:t>2022-11-30</a:t>
            </a:fld>
            <a:endParaRPr lang="fr-CA"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EDE7FE-8B5A-4903-B85A-8040D05696C6}" type="slidenum">
              <a:rPr lang="fr-CA" smtClean="0"/>
              <a:t>‹#›</a:t>
            </a:fld>
            <a:endParaRPr lang="fr-CA" dirty="0"/>
          </a:p>
        </p:txBody>
      </p:sp>
    </p:spTree>
    <p:extLst>
      <p:ext uri="{BB962C8B-B14F-4D97-AF65-F5344CB8AC3E}">
        <p14:creationId xmlns:p14="http://schemas.microsoft.com/office/powerpoint/2010/main" val="482858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CC462C-9F76-4357-BB19-A4DE8D8E1FB0}" type="datetimeFigureOut">
              <a:rPr lang="fr-CA" smtClean="0"/>
              <a:t>2022-11-30</a:t>
            </a:fld>
            <a:endParaRPr lang="fr-CA" dirty="0"/>
          </a:p>
        </p:txBody>
      </p:sp>
      <p:sp>
        <p:nvSpPr>
          <p:cNvPr id="4" name="Slide Image Placeholder 3"/>
          <p:cNvSpPr>
            <a:spLocks noGrp="1" noRot="1" noChangeAspect="1"/>
          </p:cNvSpPr>
          <p:nvPr>
            <p:ph type="sldImg" idx="2"/>
          </p:nvPr>
        </p:nvSpPr>
        <p:spPr>
          <a:xfrm>
            <a:off x="2328863" y="1143000"/>
            <a:ext cx="2200275" cy="3086100"/>
          </a:xfrm>
          <a:prstGeom prst="rect">
            <a:avLst/>
          </a:prstGeom>
          <a:noFill/>
          <a:ln w="12700">
            <a:solidFill>
              <a:prstClr val="black"/>
            </a:solidFill>
          </a:ln>
        </p:spPr>
        <p:txBody>
          <a:bodyPr vert="horz" lIns="91440" tIns="45720" rIns="91440" bIns="45720" rtlCol="0" anchor="ctr"/>
          <a:lstStyle/>
          <a:p>
            <a:endParaRPr lang="fr-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F6E3F-7229-435D-9B4A-E0ABCDF45996}" type="slidenum">
              <a:rPr lang="fr-CA" smtClean="0"/>
              <a:t>‹#›</a:t>
            </a:fld>
            <a:endParaRPr lang="fr-CA" dirty="0"/>
          </a:p>
        </p:txBody>
      </p:sp>
    </p:spTree>
    <p:extLst>
      <p:ext uri="{BB962C8B-B14F-4D97-AF65-F5344CB8AC3E}">
        <p14:creationId xmlns:p14="http://schemas.microsoft.com/office/powerpoint/2010/main" val="332869965"/>
      </p:ext>
    </p:extLst>
  </p:cSld>
  <p:clrMap bg1="lt1" tx1="dk1" bg2="lt2" tx2="dk2" accent1="accent1" accent2="accent2" accent3="accent3" accent4="accent4" accent5="accent5" accent6="accent6" hlink="hlink" folHlink="folHlink"/>
  <p:hf hdr="0" ftr="0" dt="0"/>
  <p:notesStyle>
    <a:lvl1pPr marL="0" algn="l" defTabSz="1371600" rtl="0" eaLnBrk="1" latinLnBrk="0" hangingPunct="1">
      <a:defRPr sz="1800" kern="1200">
        <a:solidFill>
          <a:schemeClr val="tx1"/>
        </a:solidFill>
        <a:latin typeface="+mn-lt"/>
        <a:ea typeface="+mn-ea"/>
        <a:cs typeface="+mn-cs"/>
      </a:defRPr>
    </a:lvl1pPr>
    <a:lvl2pPr marL="685800" algn="l" defTabSz="1371600" rtl="0" eaLnBrk="1" latinLnBrk="0" hangingPunct="1">
      <a:defRPr sz="1800" kern="1200">
        <a:solidFill>
          <a:schemeClr val="tx1"/>
        </a:solidFill>
        <a:latin typeface="+mn-lt"/>
        <a:ea typeface="+mn-ea"/>
        <a:cs typeface="+mn-cs"/>
      </a:defRPr>
    </a:lvl2pPr>
    <a:lvl3pPr marL="1371600" algn="l" defTabSz="1371600" rtl="0" eaLnBrk="1" latinLnBrk="0" hangingPunct="1">
      <a:defRPr sz="1800" kern="1200">
        <a:solidFill>
          <a:schemeClr val="tx1"/>
        </a:solidFill>
        <a:latin typeface="+mn-lt"/>
        <a:ea typeface="+mn-ea"/>
        <a:cs typeface="+mn-cs"/>
      </a:defRPr>
    </a:lvl3pPr>
    <a:lvl4pPr marL="2057400" algn="l" defTabSz="1371600" rtl="0" eaLnBrk="1" latinLnBrk="0" hangingPunct="1">
      <a:defRPr sz="1800" kern="1200">
        <a:solidFill>
          <a:schemeClr val="tx1"/>
        </a:solidFill>
        <a:latin typeface="+mn-lt"/>
        <a:ea typeface="+mn-ea"/>
        <a:cs typeface="+mn-cs"/>
      </a:defRPr>
    </a:lvl4pPr>
    <a:lvl5pPr marL="2743200" algn="l" defTabSz="1371600" rtl="0" eaLnBrk="1" latinLnBrk="0" hangingPunct="1">
      <a:defRPr sz="1800" kern="1200">
        <a:solidFill>
          <a:schemeClr val="tx1"/>
        </a:solidFill>
        <a:latin typeface="+mn-lt"/>
        <a:ea typeface="+mn-ea"/>
        <a:cs typeface="+mn-cs"/>
      </a:defRPr>
    </a:lvl5pPr>
    <a:lvl6pPr marL="3429000" algn="l" defTabSz="1371600" rtl="0" eaLnBrk="1" latinLnBrk="0" hangingPunct="1">
      <a:defRPr sz="1800" kern="1200">
        <a:solidFill>
          <a:schemeClr val="tx1"/>
        </a:solidFill>
        <a:latin typeface="+mn-lt"/>
        <a:ea typeface="+mn-ea"/>
        <a:cs typeface="+mn-cs"/>
      </a:defRPr>
    </a:lvl6pPr>
    <a:lvl7pPr marL="4114800" algn="l" defTabSz="1371600" rtl="0" eaLnBrk="1" latinLnBrk="0" hangingPunct="1">
      <a:defRPr sz="1800" kern="1200">
        <a:solidFill>
          <a:schemeClr val="tx1"/>
        </a:solidFill>
        <a:latin typeface="+mn-lt"/>
        <a:ea typeface="+mn-ea"/>
        <a:cs typeface="+mn-cs"/>
      </a:defRPr>
    </a:lvl7pPr>
    <a:lvl8pPr marL="4800600" algn="l" defTabSz="1371600" rtl="0" eaLnBrk="1" latinLnBrk="0" hangingPunct="1">
      <a:defRPr sz="1800" kern="1200">
        <a:solidFill>
          <a:schemeClr val="tx1"/>
        </a:solidFill>
        <a:latin typeface="+mn-lt"/>
        <a:ea typeface="+mn-ea"/>
        <a:cs typeface="+mn-cs"/>
      </a:defRPr>
    </a:lvl8pPr>
    <a:lvl9pPr marL="5486400" algn="l" defTabSz="13716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4">
    <p:spTree>
      <p:nvGrpSpPr>
        <p:cNvPr id="1" name=""/>
        <p:cNvGrpSpPr/>
        <p:nvPr/>
      </p:nvGrpSpPr>
      <p:grpSpPr>
        <a:xfrm>
          <a:off x="0" y="0"/>
          <a:ext cx="0" cy="0"/>
          <a:chOff x="0" y="0"/>
          <a:chExt cx="0" cy="0"/>
        </a:xfrm>
      </p:grpSpPr>
      <p:grpSp>
        <p:nvGrpSpPr>
          <p:cNvPr id="193" name="Group 192">
            <a:extLst>
              <a:ext uri="{FF2B5EF4-FFF2-40B4-BE49-F238E27FC236}">
                <a16:creationId xmlns:a16="http://schemas.microsoft.com/office/drawing/2014/main" id="{3EFEBA88-4EA2-7743-B16C-5AB4FA42EAE5}"/>
              </a:ext>
            </a:extLst>
          </p:cNvPr>
          <p:cNvGrpSpPr>
            <a:grpSpLocks noChangeAspect="1"/>
          </p:cNvGrpSpPr>
          <p:nvPr userDrawn="1"/>
        </p:nvGrpSpPr>
        <p:grpSpPr>
          <a:xfrm>
            <a:off x="4235597" y="929238"/>
            <a:ext cx="2638853" cy="828000"/>
            <a:chOff x="2340292" y="1801153"/>
            <a:chExt cx="3250882" cy="1020038"/>
          </a:xfrm>
        </p:grpSpPr>
        <p:grpSp>
          <p:nvGrpSpPr>
            <p:cNvPr id="194" name="Graphic 70">
              <a:extLst>
                <a:ext uri="{FF2B5EF4-FFF2-40B4-BE49-F238E27FC236}">
                  <a16:creationId xmlns:a16="http://schemas.microsoft.com/office/drawing/2014/main" id="{66C5ADF2-BB6B-2944-9530-D08469DF3178}"/>
                </a:ext>
              </a:extLst>
            </p:cNvPr>
            <p:cNvGrpSpPr/>
            <p:nvPr/>
          </p:nvGrpSpPr>
          <p:grpSpPr>
            <a:xfrm>
              <a:off x="3576428" y="1874370"/>
              <a:ext cx="2014746" cy="946821"/>
              <a:chOff x="3576428" y="1874370"/>
              <a:chExt cx="2014746" cy="946821"/>
            </a:xfrm>
            <a:solidFill>
              <a:srgbClr val="000000"/>
            </a:solidFill>
          </p:grpSpPr>
          <p:sp>
            <p:nvSpPr>
              <p:cNvPr id="199" name="Freeform 198">
                <a:extLst>
                  <a:ext uri="{FF2B5EF4-FFF2-40B4-BE49-F238E27FC236}">
                    <a16:creationId xmlns:a16="http://schemas.microsoft.com/office/drawing/2014/main" id="{C1A89D26-522A-6C42-BF29-42F42328F10C}"/>
                  </a:ext>
                </a:extLst>
              </p:cNvPr>
              <p:cNvSpPr/>
              <p:nvPr/>
            </p:nvSpPr>
            <p:spPr>
              <a:xfrm>
                <a:off x="4647247" y="2467548"/>
                <a:ext cx="309562" cy="343541"/>
              </a:xfrm>
              <a:custGeom>
                <a:avLst/>
                <a:gdLst>
                  <a:gd name="connsiteX0" fmla="*/ 72390 w 309562"/>
                  <a:gd name="connsiteY0" fmla="*/ 103761 h 343541"/>
                  <a:gd name="connsiteX1" fmla="*/ 72390 w 309562"/>
                  <a:gd name="connsiteY1" fmla="*/ 341744 h 343541"/>
                  <a:gd name="connsiteX2" fmla="*/ 0 w 309562"/>
                  <a:gd name="connsiteY2" fmla="*/ 341744 h 343541"/>
                  <a:gd name="connsiteX3" fmla="*/ 0 w 309562"/>
                  <a:gd name="connsiteY3" fmla="*/ 0 h 343541"/>
                  <a:gd name="connsiteX4" fmla="*/ 80963 w 309562"/>
                  <a:gd name="connsiteY4" fmla="*/ 0 h 343541"/>
                  <a:gd name="connsiteX5" fmla="*/ 86678 w 309562"/>
                  <a:gd name="connsiteY5" fmla="*/ 3808 h 343541"/>
                  <a:gd name="connsiteX6" fmla="*/ 158115 w 309562"/>
                  <a:gd name="connsiteY6" fmla="*/ 113280 h 343541"/>
                  <a:gd name="connsiteX7" fmla="*/ 225743 w 309562"/>
                  <a:gd name="connsiteY7" fmla="*/ 216089 h 343541"/>
                  <a:gd name="connsiteX8" fmla="*/ 235268 w 309562"/>
                  <a:gd name="connsiteY8" fmla="*/ 232271 h 343541"/>
                  <a:gd name="connsiteX9" fmla="*/ 235268 w 309562"/>
                  <a:gd name="connsiteY9" fmla="*/ 952 h 343541"/>
                  <a:gd name="connsiteX10" fmla="*/ 309563 w 309562"/>
                  <a:gd name="connsiteY10" fmla="*/ 952 h 343541"/>
                  <a:gd name="connsiteX11" fmla="*/ 309563 w 309562"/>
                  <a:gd name="connsiteY11" fmla="*/ 342696 h 343541"/>
                  <a:gd name="connsiteX12" fmla="*/ 265747 w 309562"/>
                  <a:gd name="connsiteY12" fmla="*/ 342696 h 343541"/>
                  <a:gd name="connsiteX13" fmla="*/ 250508 w 309562"/>
                  <a:gd name="connsiteY13" fmla="*/ 342696 h 343541"/>
                  <a:gd name="connsiteX14" fmla="*/ 216218 w 309562"/>
                  <a:gd name="connsiteY14" fmla="*/ 323657 h 343541"/>
                  <a:gd name="connsiteX15" fmla="*/ 118110 w 309562"/>
                  <a:gd name="connsiteY15" fmla="*/ 174204 h 343541"/>
                  <a:gd name="connsiteX16" fmla="*/ 76200 w 309562"/>
                  <a:gd name="connsiteY16" fmla="*/ 109472 h 343541"/>
                  <a:gd name="connsiteX17" fmla="*/ 72390 w 309562"/>
                  <a:gd name="connsiteY17" fmla="*/ 103761 h 343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9562" h="343541">
                    <a:moveTo>
                      <a:pt x="72390" y="103761"/>
                    </a:moveTo>
                    <a:cubicBezTo>
                      <a:pt x="72390" y="182771"/>
                      <a:pt x="72390" y="261781"/>
                      <a:pt x="72390" y="341744"/>
                    </a:cubicBezTo>
                    <a:cubicBezTo>
                      <a:pt x="48578" y="341744"/>
                      <a:pt x="24765" y="341744"/>
                      <a:pt x="0" y="341744"/>
                    </a:cubicBezTo>
                    <a:cubicBezTo>
                      <a:pt x="0" y="228464"/>
                      <a:pt x="0" y="114232"/>
                      <a:pt x="0" y="0"/>
                    </a:cubicBezTo>
                    <a:cubicBezTo>
                      <a:pt x="27622" y="0"/>
                      <a:pt x="54293" y="0"/>
                      <a:pt x="80963" y="0"/>
                    </a:cubicBezTo>
                    <a:cubicBezTo>
                      <a:pt x="82868" y="0"/>
                      <a:pt x="84772" y="1904"/>
                      <a:pt x="86678" y="3808"/>
                    </a:cubicBezTo>
                    <a:cubicBezTo>
                      <a:pt x="110490" y="39981"/>
                      <a:pt x="134303" y="77107"/>
                      <a:pt x="158115" y="113280"/>
                    </a:cubicBezTo>
                    <a:cubicBezTo>
                      <a:pt x="180975" y="147549"/>
                      <a:pt x="203835" y="181819"/>
                      <a:pt x="225743" y="216089"/>
                    </a:cubicBezTo>
                    <a:cubicBezTo>
                      <a:pt x="228600" y="220848"/>
                      <a:pt x="231458" y="225608"/>
                      <a:pt x="235268" y="232271"/>
                    </a:cubicBezTo>
                    <a:cubicBezTo>
                      <a:pt x="235268" y="154213"/>
                      <a:pt x="235268" y="78058"/>
                      <a:pt x="235268" y="952"/>
                    </a:cubicBezTo>
                    <a:cubicBezTo>
                      <a:pt x="260033" y="952"/>
                      <a:pt x="283845" y="952"/>
                      <a:pt x="309563" y="952"/>
                    </a:cubicBezTo>
                    <a:cubicBezTo>
                      <a:pt x="309563" y="114232"/>
                      <a:pt x="309563" y="227512"/>
                      <a:pt x="309563" y="342696"/>
                    </a:cubicBezTo>
                    <a:cubicBezTo>
                      <a:pt x="295275" y="342696"/>
                      <a:pt x="280988" y="342696"/>
                      <a:pt x="265747" y="342696"/>
                    </a:cubicBezTo>
                    <a:cubicBezTo>
                      <a:pt x="260985" y="342696"/>
                      <a:pt x="255270" y="341744"/>
                      <a:pt x="250508" y="342696"/>
                    </a:cubicBezTo>
                    <a:cubicBezTo>
                      <a:pt x="233363" y="346503"/>
                      <a:pt x="224790" y="336984"/>
                      <a:pt x="216218" y="323657"/>
                    </a:cubicBezTo>
                    <a:cubicBezTo>
                      <a:pt x="183833" y="273204"/>
                      <a:pt x="150495" y="224656"/>
                      <a:pt x="118110" y="174204"/>
                    </a:cubicBezTo>
                    <a:cubicBezTo>
                      <a:pt x="103822" y="152309"/>
                      <a:pt x="90488" y="130415"/>
                      <a:pt x="76200" y="109472"/>
                    </a:cubicBezTo>
                    <a:cubicBezTo>
                      <a:pt x="76200" y="107568"/>
                      <a:pt x="74295" y="105665"/>
                      <a:pt x="72390" y="103761"/>
                    </a:cubicBezTo>
                    <a:close/>
                  </a:path>
                </a:pathLst>
              </a:custGeom>
              <a:solidFill>
                <a:srgbClr val="000000"/>
              </a:solidFill>
              <a:ln w="9525" cap="flat">
                <a:noFill/>
                <a:prstDash val="solid"/>
                <a:miter/>
              </a:ln>
            </p:spPr>
            <p:txBody>
              <a:bodyPr rtlCol="0" anchor="ctr"/>
              <a:lstStyle/>
              <a:p>
                <a:endParaRPr lang="en-US"/>
              </a:p>
            </p:txBody>
          </p:sp>
          <p:sp>
            <p:nvSpPr>
              <p:cNvPr id="200" name="Freeform 199">
                <a:extLst>
                  <a:ext uri="{FF2B5EF4-FFF2-40B4-BE49-F238E27FC236}">
                    <a16:creationId xmlns:a16="http://schemas.microsoft.com/office/drawing/2014/main" id="{41E46AEA-676E-5D4A-8712-2227A236FC42}"/>
                  </a:ext>
                </a:extLst>
              </p:cNvPr>
              <p:cNvSpPr/>
              <p:nvPr/>
            </p:nvSpPr>
            <p:spPr>
              <a:xfrm>
                <a:off x="5010953" y="2460482"/>
                <a:ext cx="306854" cy="355473"/>
              </a:xfrm>
              <a:custGeom>
                <a:avLst/>
                <a:gdLst>
                  <a:gd name="connsiteX0" fmla="*/ 306854 w 306854"/>
                  <a:gd name="connsiteY0" fmla="*/ 152712 h 355473"/>
                  <a:gd name="connsiteX1" fmla="*/ 306854 w 306854"/>
                  <a:gd name="connsiteY1" fmla="*/ 175558 h 355473"/>
                  <a:gd name="connsiteX2" fmla="*/ 306854 w 306854"/>
                  <a:gd name="connsiteY2" fmla="*/ 319300 h 355473"/>
                  <a:gd name="connsiteX3" fmla="*/ 303044 w 306854"/>
                  <a:gd name="connsiteY3" fmla="*/ 328819 h 355473"/>
                  <a:gd name="connsiteX4" fmla="*/ 213509 w 306854"/>
                  <a:gd name="connsiteY4" fmla="*/ 353569 h 355473"/>
                  <a:gd name="connsiteX5" fmla="*/ 168742 w 306854"/>
                  <a:gd name="connsiteY5" fmla="*/ 355473 h 355473"/>
                  <a:gd name="connsiteX6" fmla="*/ 42059 w 306854"/>
                  <a:gd name="connsiteY6" fmla="*/ 304069 h 355473"/>
                  <a:gd name="connsiteX7" fmla="*/ 5864 w 306854"/>
                  <a:gd name="connsiteY7" fmla="*/ 230770 h 355473"/>
                  <a:gd name="connsiteX8" fmla="*/ 149 w 306854"/>
                  <a:gd name="connsiteY8" fmla="*/ 174606 h 355473"/>
                  <a:gd name="connsiteX9" fmla="*/ 66824 w 306854"/>
                  <a:gd name="connsiteY9" fmla="*/ 38480 h 355473"/>
                  <a:gd name="connsiteX10" fmla="*/ 176362 w 306854"/>
                  <a:gd name="connsiteY10" fmla="*/ 402 h 355473"/>
                  <a:gd name="connsiteX11" fmla="*/ 269707 w 306854"/>
                  <a:gd name="connsiteY11" fmla="*/ 8970 h 355473"/>
                  <a:gd name="connsiteX12" fmla="*/ 287804 w 306854"/>
                  <a:gd name="connsiteY12" fmla="*/ 14681 h 355473"/>
                  <a:gd name="connsiteX13" fmla="*/ 287804 w 306854"/>
                  <a:gd name="connsiteY13" fmla="*/ 87980 h 355473"/>
                  <a:gd name="connsiteX14" fmla="*/ 243037 w 306854"/>
                  <a:gd name="connsiteY14" fmla="*/ 72749 h 355473"/>
                  <a:gd name="connsiteX15" fmla="*/ 123974 w 306854"/>
                  <a:gd name="connsiteY15" fmla="*/ 87028 h 355473"/>
                  <a:gd name="connsiteX16" fmla="*/ 83017 w 306854"/>
                  <a:gd name="connsiteY16" fmla="*/ 155567 h 355473"/>
                  <a:gd name="connsiteX17" fmla="*/ 96352 w 306854"/>
                  <a:gd name="connsiteY17" fmla="*/ 245049 h 355473"/>
                  <a:gd name="connsiteX18" fmla="*/ 160169 w 306854"/>
                  <a:gd name="connsiteY18" fmla="*/ 287886 h 355473"/>
                  <a:gd name="connsiteX19" fmla="*/ 218272 w 306854"/>
                  <a:gd name="connsiteY19" fmla="*/ 285030 h 355473"/>
                  <a:gd name="connsiteX20" fmla="*/ 224939 w 306854"/>
                  <a:gd name="connsiteY20" fmla="*/ 276463 h 355473"/>
                  <a:gd name="connsiteX21" fmla="*/ 224939 w 306854"/>
                  <a:gd name="connsiteY21" fmla="*/ 215539 h 355473"/>
                  <a:gd name="connsiteX22" fmla="*/ 155407 w 306854"/>
                  <a:gd name="connsiteY22" fmla="*/ 215539 h 355473"/>
                  <a:gd name="connsiteX23" fmla="*/ 155407 w 306854"/>
                  <a:gd name="connsiteY23" fmla="*/ 157471 h 355473"/>
                  <a:gd name="connsiteX24" fmla="*/ 161122 w 306854"/>
                  <a:gd name="connsiteY24" fmla="*/ 151760 h 355473"/>
                  <a:gd name="connsiteX25" fmla="*/ 306854 w 306854"/>
                  <a:gd name="connsiteY25" fmla="*/ 152712 h 35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06854" h="355473">
                    <a:moveTo>
                      <a:pt x="306854" y="152712"/>
                    </a:moveTo>
                    <a:cubicBezTo>
                      <a:pt x="306854" y="161279"/>
                      <a:pt x="306854" y="168894"/>
                      <a:pt x="306854" y="175558"/>
                    </a:cubicBezTo>
                    <a:cubicBezTo>
                      <a:pt x="306854" y="223155"/>
                      <a:pt x="306854" y="271703"/>
                      <a:pt x="306854" y="319300"/>
                    </a:cubicBezTo>
                    <a:cubicBezTo>
                      <a:pt x="306854" y="322156"/>
                      <a:pt x="305902" y="327867"/>
                      <a:pt x="303044" y="328819"/>
                    </a:cubicBezTo>
                    <a:cubicBezTo>
                      <a:pt x="275422" y="343098"/>
                      <a:pt x="245894" y="352617"/>
                      <a:pt x="213509" y="353569"/>
                    </a:cubicBezTo>
                    <a:cubicBezTo>
                      <a:pt x="198269" y="353569"/>
                      <a:pt x="183029" y="355473"/>
                      <a:pt x="168742" y="355473"/>
                    </a:cubicBezTo>
                    <a:cubicBezTo>
                      <a:pt x="120164" y="353569"/>
                      <a:pt x="76349" y="341194"/>
                      <a:pt x="42059" y="304069"/>
                    </a:cubicBezTo>
                    <a:cubicBezTo>
                      <a:pt x="23009" y="283126"/>
                      <a:pt x="9674" y="259328"/>
                      <a:pt x="5864" y="230770"/>
                    </a:cubicBezTo>
                    <a:cubicBezTo>
                      <a:pt x="3007" y="212683"/>
                      <a:pt x="-803" y="193645"/>
                      <a:pt x="149" y="174606"/>
                    </a:cubicBezTo>
                    <a:cubicBezTo>
                      <a:pt x="3007" y="119394"/>
                      <a:pt x="23009" y="71797"/>
                      <a:pt x="66824" y="38480"/>
                    </a:cubicBezTo>
                    <a:cubicBezTo>
                      <a:pt x="99209" y="13729"/>
                      <a:pt x="136357" y="1354"/>
                      <a:pt x="176362" y="402"/>
                    </a:cubicBezTo>
                    <a:cubicBezTo>
                      <a:pt x="207794" y="-549"/>
                      <a:pt x="239227" y="-549"/>
                      <a:pt x="269707" y="8970"/>
                    </a:cubicBezTo>
                    <a:cubicBezTo>
                      <a:pt x="275422" y="10874"/>
                      <a:pt x="281137" y="12778"/>
                      <a:pt x="287804" y="14681"/>
                    </a:cubicBezTo>
                    <a:cubicBezTo>
                      <a:pt x="287804" y="38480"/>
                      <a:pt x="287804" y="63230"/>
                      <a:pt x="287804" y="87980"/>
                    </a:cubicBezTo>
                    <a:cubicBezTo>
                      <a:pt x="273517" y="83221"/>
                      <a:pt x="258277" y="76557"/>
                      <a:pt x="243037" y="72749"/>
                    </a:cubicBezTo>
                    <a:cubicBezTo>
                      <a:pt x="202079" y="64182"/>
                      <a:pt x="161122" y="60374"/>
                      <a:pt x="123974" y="87028"/>
                    </a:cubicBezTo>
                    <a:cubicBezTo>
                      <a:pt x="100162" y="104163"/>
                      <a:pt x="87779" y="127009"/>
                      <a:pt x="83017" y="155567"/>
                    </a:cubicBezTo>
                    <a:cubicBezTo>
                      <a:pt x="77302" y="186981"/>
                      <a:pt x="81112" y="217443"/>
                      <a:pt x="96352" y="245049"/>
                    </a:cubicBezTo>
                    <a:cubicBezTo>
                      <a:pt x="110639" y="269799"/>
                      <a:pt x="132547" y="282174"/>
                      <a:pt x="160169" y="287886"/>
                    </a:cubicBezTo>
                    <a:cubicBezTo>
                      <a:pt x="180172" y="292646"/>
                      <a:pt x="199222" y="288838"/>
                      <a:pt x="218272" y="285030"/>
                    </a:cubicBezTo>
                    <a:cubicBezTo>
                      <a:pt x="221129" y="284078"/>
                      <a:pt x="224939" y="279319"/>
                      <a:pt x="224939" y="276463"/>
                    </a:cubicBezTo>
                    <a:cubicBezTo>
                      <a:pt x="225892" y="256472"/>
                      <a:pt x="224939" y="237434"/>
                      <a:pt x="224939" y="215539"/>
                    </a:cubicBezTo>
                    <a:cubicBezTo>
                      <a:pt x="202079" y="215539"/>
                      <a:pt x="179219" y="215539"/>
                      <a:pt x="155407" y="215539"/>
                    </a:cubicBezTo>
                    <a:cubicBezTo>
                      <a:pt x="155407" y="195549"/>
                      <a:pt x="155407" y="176510"/>
                      <a:pt x="155407" y="157471"/>
                    </a:cubicBezTo>
                    <a:cubicBezTo>
                      <a:pt x="155407" y="155567"/>
                      <a:pt x="159217" y="151760"/>
                      <a:pt x="161122" y="151760"/>
                    </a:cubicBezTo>
                    <a:cubicBezTo>
                      <a:pt x="210652" y="152712"/>
                      <a:pt x="258277" y="152712"/>
                      <a:pt x="306854" y="152712"/>
                    </a:cubicBezTo>
                    <a:close/>
                  </a:path>
                </a:pathLst>
              </a:custGeom>
              <a:solidFill>
                <a:srgbClr val="000000"/>
              </a:solidFill>
              <a:ln w="9525" cap="flat">
                <a:noFill/>
                <a:prstDash val="solid"/>
                <a:miter/>
              </a:ln>
            </p:spPr>
            <p:txBody>
              <a:bodyPr rtlCol="0" anchor="ctr"/>
              <a:lstStyle/>
              <a:p>
                <a:endParaRPr lang="en-US"/>
              </a:p>
            </p:txBody>
          </p:sp>
          <p:sp>
            <p:nvSpPr>
              <p:cNvPr id="201" name="Freeform 200">
                <a:extLst>
                  <a:ext uri="{FF2B5EF4-FFF2-40B4-BE49-F238E27FC236}">
                    <a16:creationId xmlns:a16="http://schemas.microsoft.com/office/drawing/2014/main" id="{5FE19CBA-662B-3C47-BAC8-5CFB0A8929DB}"/>
                  </a:ext>
                </a:extLst>
              </p:cNvPr>
              <p:cNvSpPr/>
              <p:nvPr/>
            </p:nvSpPr>
            <p:spPr>
              <a:xfrm>
                <a:off x="3927157" y="2467548"/>
                <a:ext cx="298132" cy="341743"/>
              </a:xfrm>
              <a:custGeom>
                <a:avLst/>
                <a:gdLst>
                  <a:gd name="connsiteX0" fmla="*/ 298133 w 298132"/>
                  <a:gd name="connsiteY0" fmla="*/ 952 h 341743"/>
                  <a:gd name="connsiteX1" fmla="*/ 298133 w 298132"/>
                  <a:gd name="connsiteY1" fmla="*/ 341744 h 341743"/>
                  <a:gd name="connsiteX2" fmla="*/ 220027 w 298132"/>
                  <a:gd name="connsiteY2" fmla="*/ 341744 h 341743"/>
                  <a:gd name="connsiteX3" fmla="*/ 220027 w 298132"/>
                  <a:gd name="connsiteY3" fmla="*/ 203713 h 341743"/>
                  <a:gd name="connsiteX4" fmla="*/ 78105 w 298132"/>
                  <a:gd name="connsiteY4" fmla="*/ 203713 h 341743"/>
                  <a:gd name="connsiteX5" fmla="*/ 78105 w 298132"/>
                  <a:gd name="connsiteY5" fmla="*/ 341744 h 341743"/>
                  <a:gd name="connsiteX6" fmla="*/ 0 w 298132"/>
                  <a:gd name="connsiteY6" fmla="*/ 341744 h 341743"/>
                  <a:gd name="connsiteX7" fmla="*/ 0 w 298132"/>
                  <a:gd name="connsiteY7" fmla="*/ 0 h 341743"/>
                  <a:gd name="connsiteX8" fmla="*/ 77152 w 298132"/>
                  <a:gd name="connsiteY8" fmla="*/ 0 h 341743"/>
                  <a:gd name="connsiteX9" fmla="*/ 77152 w 298132"/>
                  <a:gd name="connsiteY9" fmla="*/ 134222 h 341743"/>
                  <a:gd name="connsiteX10" fmla="*/ 219075 w 298132"/>
                  <a:gd name="connsiteY10" fmla="*/ 134222 h 341743"/>
                  <a:gd name="connsiteX11" fmla="*/ 219075 w 298132"/>
                  <a:gd name="connsiteY11" fmla="*/ 0 h 341743"/>
                  <a:gd name="connsiteX12" fmla="*/ 298133 w 298132"/>
                  <a:gd name="connsiteY12" fmla="*/ 952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8132" h="341743">
                    <a:moveTo>
                      <a:pt x="298133" y="952"/>
                    </a:moveTo>
                    <a:cubicBezTo>
                      <a:pt x="298133" y="115184"/>
                      <a:pt x="298133" y="228464"/>
                      <a:pt x="298133" y="341744"/>
                    </a:cubicBezTo>
                    <a:cubicBezTo>
                      <a:pt x="272415" y="341744"/>
                      <a:pt x="246697" y="341744"/>
                      <a:pt x="220027" y="341744"/>
                    </a:cubicBezTo>
                    <a:cubicBezTo>
                      <a:pt x="220027" y="296051"/>
                      <a:pt x="220027" y="250358"/>
                      <a:pt x="220027" y="203713"/>
                    </a:cubicBezTo>
                    <a:cubicBezTo>
                      <a:pt x="172402" y="203713"/>
                      <a:pt x="125730" y="203713"/>
                      <a:pt x="78105" y="203713"/>
                    </a:cubicBezTo>
                    <a:cubicBezTo>
                      <a:pt x="78105" y="249406"/>
                      <a:pt x="78105" y="295099"/>
                      <a:pt x="78105" y="341744"/>
                    </a:cubicBezTo>
                    <a:cubicBezTo>
                      <a:pt x="51435" y="341744"/>
                      <a:pt x="25717" y="341744"/>
                      <a:pt x="0" y="341744"/>
                    </a:cubicBezTo>
                    <a:cubicBezTo>
                      <a:pt x="0" y="227512"/>
                      <a:pt x="0" y="114232"/>
                      <a:pt x="0" y="0"/>
                    </a:cubicBezTo>
                    <a:cubicBezTo>
                      <a:pt x="25717" y="0"/>
                      <a:pt x="50483" y="0"/>
                      <a:pt x="77152" y="0"/>
                    </a:cubicBezTo>
                    <a:cubicBezTo>
                      <a:pt x="77152" y="44741"/>
                      <a:pt x="77152" y="88530"/>
                      <a:pt x="77152" y="134222"/>
                    </a:cubicBezTo>
                    <a:cubicBezTo>
                      <a:pt x="124777" y="134222"/>
                      <a:pt x="171450" y="134222"/>
                      <a:pt x="219075" y="134222"/>
                    </a:cubicBezTo>
                    <a:cubicBezTo>
                      <a:pt x="219075" y="89482"/>
                      <a:pt x="219075" y="45693"/>
                      <a:pt x="219075" y="0"/>
                    </a:cubicBezTo>
                    <a:cubicBezTo>
                      <a:pt x="246697" y="952"/>
                      <a:pt x="272415" y="952"/>
                      <a:pt x="298133" y="952"/>
                    </a:cubicBezTo>
                    <a:close/>
                  </a:path>
                </a:pathLst>
              </a:custGeom>
              <a:solidFill>
                <a:srgbClr val="000000"/>
              </a:solidFill>
              <a:ln w="9525" cap="flat">
                <a:noFill/>
                <a:prstDash val="solid"/>
                <a:miter/>
              </a:ln>
            </p:spPr>
            <p:txBody>
              <a:bodyPr rtlCol="0" anchor="ctr"/>
              <a:lstStyle/>
              <a:p>
                <a:endParaRPr lang="en-US"/>
              </a:p>
            </p:txBody>
          </p:sp>
          <p:sp>
            <p:nvSpPr>
              <p:cNvPr id="202" name="Freeform 201">
                <a:extLst>
                  <a:ext uri="{FF2B5EF4-FFF2-40B4-BE49-F238E27FC236}">
                    <a16:creationId xmlns:a16="http://schemas.microsoft.com/office/drawing/2014/main" id="{78B1FFA5-81BC-9540-B09E-B95A5772A62F}"/>
                  </a:ext>
                </a:extLst>
              </p:cNvPr>
              <p:cNvSpPr/>
              <p:nvPr/>
            </p:nvSpPr>
            <p:spPr>
              <a:xfrm>
                <a:off x="4266247" y="2467548"/>
                <a:ext cx="340042" cy="343647"/>
              </a:xfrm>
              <a:custGeom>
                <a:avLst/>
                <a:gdLst>
                  <a:gd name="connsiteX0" fmla="*/ 218122 w 340042"/>
                  <a:gd name="connsiteY0" fmla="*/ 0 h 343647"/>
                  <a:gd name="connsiteX1" fmla="*/ 340043 w 340042"/>
                  <a:gd name="connsiteY1" fmla="*/ 342696 h 343647"/>
                  <a:gd name="connsiteX2" fmla="*/ 260033 w 340042"/>
                  <a:gd name="connsiteY2" fmla="*/ 342696 h 343647"/>
                  <a:gd name="connsiteX3" fmla="*/ 252413 w 340042"/>
                  <a:gd name="connsiteY3" fmla="*/ 336984 h 343647"/>
                  <a:gd name="connsiteX4" fmla="*/ 231458 w 340042"/>
                  <a:gd name="connsiteY4" fmla="*/ 274156 h 343647"/>
                  <a:gd name="connsiteX5" fmla="*/ 223838 w 340042"/>
                  <a:gd name="connsiteY5" fmla="*/ 267493 h 343647"/>
                  <a:gd name="connsiteX6" fmla="*/ 115253 w 340042"/>
                  <a:gd name="connsiteY6" fmla="*/ 267493 h 343647"/>
                  <a:gd name="connsiteX7" fmla="*/ 107633 w 340042"/>
                  <a:gd name="connsiteY7" fmla="*/ 275108 h 343647"/>
                  <a:gd name="connsiteX8" fmla="*/ 85725 w 340042"/>
                  <a:gd name="connsiteY8" fmla="*/ 343648 h 343647"/>
                  <a:gd name="connsiteX9" fmla="*/ 0 w 340042"/>
                  <a:gd name="connsiteY9" fmla="*/ 343648 h 343647"/>
                  <a:gd name="connsiteX10" fmla="*/ 20955 w 340042"/>
                  <a:gd name="connsiteY10" fmla="*/ 288435 h 343647"/>
                  <a:gd name="connsiteX11" fmla="*/ 46672 w 340042"/>
                  <a:gd name="connsiteY11" fmla="*/ 216089 h 343647"/>
                  <a:gd name="connsiteX12" fmla="*/ 66675 w 340042"/>
                  <a:gd name="connsiteY12" fmla="*/ 162780 h 343647"/>
                  <a:gd name="connsiteX13" fmla="*/ 93345 w 340042"/>
                  <a:gd name="connsiteY13" fmla="*/ 88530 h 343647"/>
                  <a:gd name="connsiteX14" fmla="*/ 112395 w 340042"/>
                  <a:gd name="connsiteY14" fmla="*/ 36173 h 343647"/>
                  <a:gd name="connsiteX15" fmla="*/ 122872 w 340042"/>
                  <a:gd name="connsiteY15" fmla="*/ 8567 h 343647"/>
                  <a:gd name="connsiteX16" fmla="*/ 130493 w 340042"/>
                  <a:gd name="connsiteY16" fmla="*/ 1904 h 343647"/>
                  <a:gd name="connsiteX17" fmla="*/ 218122 w 340042"/>
                  <a:gd name="connsiteY17" fmla="*/ 0 h 343647"/>
                  <a:gd name="connsiteX18" fmla="*/ 169545 w 340042"/>
                  <a:gd name="connsiteY18" fmla="*/ 70443 h 343647"/>
                  <a:gd name="connsiteX19" fmla="*/ 126683 w 340042"/>
                  <a:gd name="connsiteY19" fmla="*/ 206569 h 343647"/>
                  <a:gd name="connsiteX20" fmla="*/ 211455 w 340042"/>
                  <a:gd name="connsiteY20" fmla="*/ 206569 h 343647"/>
                  <a:gd name="connsiteX21" fmla="*/ 169545 w 340042"/>
                  <a:gd name="connsiteY21" fmla="*/ 70443 h 343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40042" h="343647">
                    <a:moveTo>
                      <a:pt x="218122" y="0"/>
                    </a:moveTo>
                    <a:cubicBezTo>
                      <a:pt x="259080" y="114232"/>
                      <a:pt x="299085" y="228464"/>
                      <a:pt x="340043" y="342696"/>
                    </a:cubicBezTo>
                    <a:cubicBezTo>
                      <a:pt x="312420" y="342696"/>
                      <a:pt x="286703" y="342696"/>
                      <a:pt x="260033" y="342696"/>
                    </a:cubicBezTo>
                    <a:cubicBezTo>
                      <a:pt x="257175" y="342696"/>
                      <a:pt x="253365" y="339840"/>
                      <a:pt x="252413" y="336984"/>
                    </a:cubicBezTo>
                    <a:cubicBezTo>
                      <a:pt x="244793" y="316041"/>
                      <a:pt x="239078" y="295099"/>
                      <a:pt x="231458" y="274156"/>
                    </a:cubicBezTo>
                    <a:cubicBezTo>
                      <a:pt x="230505" y="271301"/>
                      <a:pt x="226695" y="267493"/>
                      <a:pt x="223838" y="267493"/>
                    </a:cubicBezTo>
                    <a:cubicBezTo>
                      <a:pt x="187643" y="267493"/>
                      <a:pt x="151447" y="266541"/>
                      <a:pt x="115253" y="267493"/>
                    </a:cubicBezTo>
                    <a:cubicBezTo>
                      <a:pt x="112395" y="267493"/>
                      <a:pt x="108585" y="271301"/>
                      <a:pt x="107633" y="275108"/>
                    </a:cubicBezTo>
                    <a:cubicBezTo>
                      <a:pt x="100013" y="297955"/>
                      <a:pt x="92393" y="319849"/>
                      <a:pt x="85725" y="343648"/>
                    </a:cubicBezTo>
                    <a:cubicBezTo>
                      <a:pt x="57150" y="343648"/>
                      <a:pt x="29528" y="343648"/>
                      <a:pt x="0" y="343648"/>
                    </a:cubicBezTo>
                    <a:cubicBezTo>
                      <a:pt x="6668" y="324609"/>
                      <a:pt x="14288" y="306522"/>
                      <a:pt x="20955" y="288435"/>
                    </a:cubicBezTo>
                    <a:cubicBezTo>
                      <a:pt x="29528" y="264637"/>
                      <a:pt x="38100" y="239887"/>
                      <a:pt x="46672" y="216089"/>
                    </a:cubicBezTo>
                    <a:cubicBezTo>
                      <a:pt x="53340" y="198002"/>
                      <a:pt x="60008" y="180867"/>
                      <a:pt x="66675" y="162780"/>
                    </a:cubicBezTo>
                    <a:cubicBezTo>
                      <a:pt x="75247" y="138030"/>
                      <a:pt x="84772" y="113280"/>
                      <a:pt x="93345" y="88530"/>
                    </a:cubicBezTo>
                    <a:cubicBezTo>
                      <a:pt x="100013" y="71395"/>
                      <a:pt x="106680" y="53308"/>
                      <a:pt x="112395" y="36173"/>
                    </a:cubicBezTo>
                    <a:cubicBezTo>
                      <a:pt x="116205" y="26654"/>
                      <a:pt x="119063" y="17135"/>
                      <a:pt x="122872" y="8567"/>
                    </a:cubicBezTo>
                    <a:cubicBezTo>
                      <a:pt x="123825" y="5712"/>
                      <a:pt x="127635" y="1904"/>
                      <a:pt x="130493" y="1904"/>
                    </a:cubicBezTo>
                    <a:cubicBezTo>
                      <a:pt x="159068" y="0"/>
                      <a:pt x="189547" y="0"/>
                      <a:pt x="218122" y="0"/>
                    </a:cubicBezTo>
                    <a:close/>
                    <a:moveTo>
                      <a:pt x="169545" y="70443"/>
                    </a:moveTo>
                    <a:cubicBezTo>
                      <a:pt x="156210" y="113280"/>
                      <a:pt x="141922" y="159925"/>
                      <a:pt x="126683" y="206569"/>
                    </a:cubicBezTo>
                    <a:cubicBezTo>
                      <a:pt x="155258" y="206569"/>
                      <a:pt x="182880" y="206569"/>
                      <a:pt x="211455" y="206569"/>
                    </a:cubicBezTo>
                    <a:cubicBezTo>
                      <a:pt x="197168" y="159925"/>
                      <a:pt x="182880" y="114232"/>
                      <a:pt x="169545" y="70443"/>
                    </a:cubicBezTo>
                    <a:close/>
                  </a:path>
                </a:pathLst>
              </a:custGeom>
              <a:solidFill>
                <a:srgbClr val="000000"/>
              </a:solidFill>
              <a:ln w="9525" cap="flat">
                <a:noFill/>
                <a:prstDash val="solid"/>
                <a:miter/>
              </a:ln>
            </p:spPr>
            <p:txBody>
              <a:bodyPr rtlCol="0" anchor="ctr"/>
              <a:lstStyle/>
              <a:p>
                <a:endParaRPr lang="en-US"/>
              </a:p>
            </p:txBody>
          </p:sp>
          <p:sp>
            <p:nvSpPr>
              <p:cNvPr id="203" name="Freeform 202">
                <a:extLst>
                  <a:ext uri="{FF2B5EF4-FFF2-40B4-BE49-F238E27FC236}">
                    <a16:creationId xmlns:a16="http://schemas.microsoft.com/office/drawing/2014/main" id="{6EA11EB9-66D5-634E-8609-4197B4CC9070}"/>
                  </a:ext>
                </a:extLst>
              </p:cNvPr>
              <p:cNvSpPr/>
              <p:nvPr/>
            </p:nvSpPr>
            <p:spPr>
              <a:xfrm>
                <a:off x="5382577" y="2468500"/>
                <a:ext cx="205740" cy="340791"/>
              </a:xfrm>
              <a:custGeom>
                <a:avLst/>
                <a:gdLst>
                  <a:gd name="connsiteX0" fmla="*/ 78105 w 205740"/>
                  <a:gd name="connsiteY0" fmla="*/ 277964 h 340791"/>
                  <a:gd name="connsiteX1" fmla="*/ 205740 w 205740"/>
                  <a:gd name="connsiteY1" fmla="*/ 277964 h 340791"/>
                  <a:gd name="connsiteX2" fmla="*/ 205740 w 205740"/>
                  <a:gd name="connsiteY2" fmla="*/ 340792 h 340791"/>
                  <a:gd name="connsiteX3" fmla="*/ 0 w 205740"/>
                  <a:gd name="connsiteY3" fmla="*/ 340792 h 340791"/>
                  <a:gd name="connsiteX4" fmla="*/ 0 w 205740"/>
                  <a:gd name="connsiteY4" fmla="*/ 0 h 340791"/>
                  <a:gd name="connsiteX5" fmla="*/ 197167 w 205740"/>
                  <a:gd name="connsiteY5" fmla="*/ 0 h 340791"/>
                  <a:gd name="connsiteX6" fmla="*/ 197167 w 205740"/>
                  <a:gd name="connsiteY6" fmla="*/ 62827 h 340791"/>
                  <a:gd name="connsiteX7" fmla="*/ 78105 w 205740"/>
                  <a:gd name="connsiteY7" fmla="*/ 62827 h 340791"/>
                  <a:gd name="connsiteX8" fmla="*/ 78105 w 205740"/>
                  <a:gd name="connsiteY8" fmla="*/ 138982 h 340791"/>
                  <a:gd name="connsiteX9" fmla="*/ 191453 w 205740"/>
                  <a:gd name="connsiteY9" fmla="*/ 138982 h 340791"/>
                  <a:gd name="connsiteX10" fmla="*/ 191453 w 205740"/>
                  <a:gd name="connsiteY10" fmla="*/ 201810 h 340791"/>
                  <a:gd name="connsiteX11" fmla="*/ 78105 w 205740"/>
                  <a:gd name="connsiteY11" fmla="*/ 201810 h 340791"/>
                  <a:gd name="connsiteX12" fmla="*/ 78105 w 205740"/>
                  <a:gd name="connsiteY12" fmla="*/ 277964 h 340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5740" h="340791">
                    <a:moveTo>
                      <a:pt x="78105" y="277964"/>
                    </a:moveTo>
                    <a:cubicBezTo>
                      <a:pt x="120967" y="277964"/>
                      <a:pt x="162878" y="277964"/>
                      <a:pt x="205740" y="277964"/>
                    </a:cubicBezTo>
                    <a:cubicBezTo>
                      <a:pt x="205740" y="298907"/>
                      <a:pt x="205740" y="318897"/>
                      <a:pt x="205740" y="340792"/>
                    </a:cubicBezTo>
                    <a:cubicBezTo>
                      <a:pt x="137160" y="340792"/>
                      <a:pt x="68580" y="340792"/>
                      <a:pt x="0" y="340792"/>
                    </a:cubicBezTo>
                    <a:cubicBezTo>
                      <a:pt x="0" y="227512"/>
                      <a:pt x="0" y="114232"/>
                      <a:pt x="0" y="0"/>
                    </a:cubicBezTo>
                    <a:cubicBezTo>
                      <a:pt x="65722" y="0"/>
                      <a:pt x="131445" y="0"/>
                      <a:pt x="197167" y="0"/>
                    </a:cubicBezTo>
                    <a:cubicBezTo>
                      <a:pt x="197167" y="20942"/>
                      <a:pt x="197167" y="40933"/>
                      <a:pt x="197167" y="62827"/>
                    </a:cubicBezTo>
                    <a:cubicBezTo>
                      <a:pt x="157163" y="62827"/>
                      <a:pt x="118110" y="62827"/>
                      <a:pt x="78105" y="62827"/>
                    </a:cubicBezTo>
                    <a:cubicBezTo>
                      <a:pt x="78105" y="88530"/>
                      <a:pt x="78105" y="113280"/>
                      <a:pt x="78105" y="138982"/>
                    </a:cubicBezTo>
                    <a:cubicBezTo>
                      <a:pt x="115253" y="138982"/>
                      <a:pt x="153353" y="138982"/>
                      <a:pt x="191453" y="138982"/>
                    </a:cubicBezTo>
                    <a:cubicBezTo>
                      <a:pt x="191453" y="159924"/>
                      <a:pt x="191453" y="180867"/>
                      <a:pt x="191453" y="201810"/>
                    </a:cubicBezTo>
                    <a:cubicBezTo>
                      <a:pt x="154305" y="201810"/>
                      <a:pt x="116205" y="201810"/>
                      <a:pt x="78105" y="201810"/>
                    </a:cubicBezTo>
                    <a:cubicBezTo>
                      <a:pt x="78105" y="227512"/>
                      <a:pt x="78105" y="252262"/>
                      <a:pt x="78105" y="277964"/>
                    </a:cubicBezTo>
                    <a:close/>
                  </a:path>
                </a:pathLst>
              </a:custGeom>
              <a:solidFill>
                <a:srgbClr val="000000"/>
              </a:solidFill>
              <a:ln w="9525" cap="flat">
                <a:noFill/>
                <a:prstDash val="solid"/>
                <a:miter/>
              </a:ln>
            </p:spPr>
            <p:txBody>
              <a:bodyPr rtlCol="0" anchor="ctr"/>
              <a:lstStyle/>
              <a:p>
                <a:endParaRPr lang="en-US"/>
              </a:p>
            </p:txBody>
          </p:sp>
          <p:sp>
            <p:nvSpPr>
              <p:cNvPr id="204" name="Freeform 203">
                <a:extLst>
                  <a:ext uri="{FF2B5EF4-FFF2-40B4-BE49-F238E27FC236}">
                    <a16:creationId xmlns:a16="http://schemas.microsoft.com/office/drawing/2014/main" id="{FE98A1A0-A41B-8542-8E95-217B30BA3C8E}"/>
                  </a:ext>
                </a:extLst>
              </p:cNvPr>
              <p:cNvSpPr/>
              <p:nvPr/>
            </p:nvSpPr>
            <p:spPr>
              <a:xfrm>
                <a:off x="3576428" y="1874370"/>
                <a:ext cx="268813" cy="355195"/>
              </a:xfrm>
              <a:custGeom>
                <a:avLst/>
                <a:gdLst>
                  <a:gd name="connsiteX0" fmla="*/ 268814 w 268813"/>
                  <a:gd name="connsiteY0" fmla="*/ 85799 h 355195"/>
                  <a:gd name="connsiteX1" fmla="*/ 218331 w 268813"/>
                  <a:gd name="connsiteY1" fmla="*/ 70568 h 355195"/>
                  <a:gd name="connsiteX2" fmla="*/ 114509 w 268813"/>
                  <a:gd name="connsiteY2" fmla="*/ 95318 h 355195"/>
                  <a:gd name="connsiteX3" fmla="*/ 91649 w 268813"/>
                  <a:gd name="connsiteY3" fmla="*/ 129588 h 355195"/>
                  <a:gd name="connsiteX4" fmla="*/ 84981 w 268813"/>
                  <a:gd name="connsiteY4" fmla="*/ 209550 h 355195"/>
                  <a:gd name="connsiteX5" fmla="*/ 124986 w 268813"/>
                  <a:gd name="connsiteY5" fmla="*/ 271426 h 355195"/>
                  <a:gd name="connsiteX6" fmla="*/ 202139 w 268813"/>
                  <a:gd name="connsiteY6" fmla="*/ 286657 h 355195"/>
                  <a:gd name="connsiteX7" fmla="*/ 254526 w 268813"/>
                  <a:gd name="connsiteY7" fmla="*/ 273329 h 355195"/>
                  <a:gd name="connsiteX8" fmla="*/ 268814 w 268813"/>
                  <a:gd name="connsiteY8" fmla="*/ 266666 h 355195"/>
                  <a:gd name="connsiteX9" fmla="*/ 268814 w 268813"/>
                  <a:gd name="connsiteY9" fmla="*/ 335205 h 355195"/>
                  <a:gd name="connsiteX10" fmla="*/ 263099 w 268813"/>
                  <a:gd name="connsiteY10" fmla="*/ 340917 h 355195"/>
                  <a:gd name="connsiteX11" fmla="*/ 205949 w 268813"/>
                  <a:gd name="connsiteY11" fmla="*/ 353292 h 355195"/>
                  <a:gd name="connsiteX12" fmla="*/ 165944 w 268813"/>
                  <a:gd name="connsiteY12" fmla="*/ 355196 h 355195"/>
                  <a:gd name="connsiteX13" fmla="*/ 78314 w 268813"/>
                  <a:gd name="connsiteY13" fmla="*/ 334253 h 355195"/>
                  <a:gd name="connsiteX14" fmla="*/ 14496 w 268813"/>
                  <a:gd name="connsiteY14" fmla="*/ 261906 h 355195"/>
                  <a:gd name="connsiteX15" fmla="*/ 209 w 268813"/>
                  <a:gd name="connsiteY15" fmla="*/ 170521 h 355195"/>
                  <a:gd name="connsiteX16" fmla="*/ 32594 w 268813"/>
                  <a:gd name="connsiteY16" fmla="*/ 72472 h 355195"/>
                  <a:gd name="connsiteX17" fmla="*/ 136416 w 268813"/>
                  <a:gd name="connsiteY17" fmla="*/ 4885 h 355195"/>
                  <a:gd name="connsiteX18" fmla="*/ 243096 w 268813"/>
                  <a:gd name="connsiteY18" fmla="*/ 5837 h 355195"/>
                  <a:gd name="connsiteX19" fmla="*/ 268814 w 268813"/>
                  <a:gd name="connsiteY19" fmla="*/ 39154 h 355195"/>
                  <a:gd name="connsiteX20" fmla="*/ 268814 w 268813"/>
                  <a:gd name="connsiteY20" fmla="*/ 85799 h 3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813" h="355195">
                    <a:moveTo>
                      <a:pt x="268814" y="85799"/>
                    </a:moveTo>
                    <a:cubicBezTo>
                      <a:pt x="250716" y="80087"/>
                      <a:pt x="234524" y="73424"/>
                      <a:pt x="218331" y="70568"/>
                    </a:cubicBezTo>
                    <a:cubicBezTo>
                      <a:pt x="180231" y="63904"/>
                      <a:pt x="144036" y="68664"/>
                      <a:pt x="114509" y="95318"/>
                    </a:cubicBezTo>
                    <a:cubicBezTo>
                      <a:pt x="104984" y="104837"/>
                      <a:pt x="97364" y="117213"/>
                      <a:pt x="91649" y="129588"/>
                    </a:cubicBezTo>
                    <a:cubicBezTo>
                      <a:pt x="79266" y="155290"/>
                      <a:pt x="80219" y="182896"/>
                      <a:pt x="84981" y="209550"/>
                    </a:cubicBezTo>
                    <a:cubicBezTo>
                      <a:pt x="89744" y="235252"/>
                      <a:pt x="103079" y="257147"/>
                      <a:pt x="124986" y="271426"/>
                    </a:cubicBezTo>
                    <a:cubicBezTo>
                      <a:pt x="147846" y="286657"/>
                      <a:pt x="174516" y="290464"/>
                      <a:pt x="202139" y="286657"/>
                    </a:cubicBezTo>
                    <a:cubicBezTo>
                      <a:pt x="220236" y="283801"/>
                      <a:pt x="237381" y="280945"/>
                      <a:pt x="254526" y="273329"/>
                    </a:cubicBezTo>
                    <a:cubicBezTo>
                      <a:pt x="259289" y="271426"/>
                      <a:pt x="263099" y="269522"/>
                      <a:pt x="268814" y="266666"/>
                    </a:cubicBezTo>
                    <a:cubicBezTo>
                      <a:pt x="268814" y="290464"/>
                      <a:pt x="268814" y="313311"/>
                      <a:pt x="268814" y="335205"/>
                    </a:cubicBezTo>
                    <a:cubicBezTo>
                      <a:pt x="268814" y="337109"/>
                      <a:pt x="265004" y="340917"/>
                      <a:pt x="263099" y="340917"/>
                    </a:cubicBezTo>
                    <a:cubicBezTo>
                      <a:pt x="244049" y="345676"/>
                      <a:pt x="224999" y="350436"/>
                      <a:pt x="205949" y="353292"/>
                    </a:cubicBezTo>
                    <a:cubicBezTo>
                      <a:pt x="192614" y="355196"/>
                      <a:pt x="179279" y="355196"/>
                      <a:pt x="165944" y="355196"/>
                    </a:cubicBezTo>
                    <a:cubicBezTo>
                      <a:pt x="135464" y="355196"/>
                      <a:pt x="105936" y="349484"/>
                      <a:pt x="78314" y="334253"/>
                    </a:cubicBezTo>
                    <a:cubicBezTo>
                      <a:pt x="48786" y="317118"/>
                      <a:pt x="27831" y="293320"/>
                      <a:pt x="14496" y="261906"/>
                    </a:cubicBezTo>
                    <a:cubicBezTo>
                      <a:pt x="1161" y="232396"/>
                      <a:pt x="-744" y="200983"/>
                      <a:pt x="209" y="170521"/>
                    </a:cubicBezTo>
                    <a:cubicBezTo>
                      <a:pt x="2114" y="135299"/>
                      <a:pt x="11639" y="101030"/>
                      <a:pt x="32594" y="72472"/>
                    </a:cubicBezTo>
                    <a:cubicBezTo>
                      <a:pt x="58311" y="37250"/>
                      <a:pt x="92601" y="13452"/>
                      <a:pt x="136416" y="4885"/>
                    </a:cubicBezTo>
                    <a:cubicBezTo>
                      <a:pt x="171659" y="-1779"/>
                      <a:pt x="207854" y="-1779"/>
                      <a:pt x="243096" y="5837"/>
                    </a:cubicBezTo>
                    <a:cubicBezTo>
                      <a:pt x="268814" y="11548"/>
                      <a:pt x="268814" y="11548"/>
                      <a:pt x="268814" y="39154"/>
                    </a:cubicBezTo>
                    <a:cubicBezTo>
                      <a:pt x="268814" y="55337"/>
                      <a:pt x="268814" y="70568"/>
                      <a:pt x="268814" y="85799"/>
                    </a:cubicBezTo>
                    <a:close/>
                  </a:path>
                </a:pathLst>
              </a:custGeom>
              <a:solidFill>
                <a:srgbClr val="000000"/>
              </a:solidFill>
              <a:ln w="9525" cap="flat">
                <a:noFill/>
                <a:prstDash val="solid"/>
                <a:miter/>
              </a:ln>
            </p:spPr>
            <p:txBody>
              <a:bodyPr rtlCol="0" anchor="ctr"/>
              <a:lstStyle/>
              <a:p>
                <a:endParaRPr lang="en-US"/>
              </a:p>
            </p:txBody>
          </p:sp>
          <p:sp>
            <p:nvSpPr>
              <p:cNvPr id="205" name="Freeform 204">
                <a:extLst>
                  <a:ext uri="{FF2B5EF4-FFF2-40B4-BE49-F238E27FC236}">
                    <a16:creationId xmlns:a16="http://schemas.microsoft.com/office/drawing/2014/main" id="{75B07A6A-2841-304F-B8AD-EBD7C3998958}"/>
                  </a:ext>
                </a:extLst>
              </p:cNvPr>
              <p:cNvSpPr/>
              <p:nvPr/>
            </p:nvSpPr>
            <p:spPr>
              <a:xfrm>
                <a:off x="3933825" y="1880312"/>
                <a:ext cx="221932" cy="344138"/>
              </a:xfrm>
              <a:custGeom>
                <a:avLst/>
                <a:gdLst>
                  <a:gd name="connsiteX0" fmla="*/ 33338 w 221932"/>
                  <a:gd name="connsiteY0" fmla="*/ 195992 h 344138"/>
                  <a:gd name="connsiteX1" fmla="*/ 33338 w 221932"/>
                  <a:gd name="connsiteY1" fmla="*/ 343542 h 344138"/>
                  <a:gd name="connsiteX2" fmla="*/ 0 w 221932"/>
                  <a:gd name="connsiteY2" fmla="*/ 343542 h 344138"/>
                  <a:gd name="connsiteX3" fmla="*/ 0 w 221932"/>
                  <a:gd name="connsiteY3" fmla="*/ 1798 h 344138"/>
                  <a:gd name="connsiteX4" fmla="*/ 8572 w 221932"/>
                  <a:gd name="connsiteY4" fmla="*/ 846 h 344138"/>
                  <a:gd name="connsiteX5" fmla="*/ 110490 w 221932"/>
                  <a:gd name="connsiteY5" fmla="*/ 846 h 344138"/>
                  <a:gd name="connsiteX6" fmla="*/ 195263 w 221932"/>
                  <a:gd name="connsiteY6" fmla="*/ 63674 h 344138"/>
                  <a:gd name="connsiteX7" fmla="*/ 172403 w 221932"/>
                  <a:gd name="connsiteY7" fmla="*/ 157915 h 344138"/>
                  <a:gd name="connsiteX8" fmla="*/ 128588 w 221932"/>
                  <a:gd name="connsiteY8" fmla="*/ 182665 h 344138"/>
                  <a:gd name="connsiteX9" fmla="*/ 122872 w 221932"/>
                  <a:gd name="connsiteY9" fmla="*/ 185521 h 344138"/>
                  <a:gd name="connsiteX10" fmla="*/ 159067 w 221932"/>
                  <a:gd name="connsiteY10" fmla="*/ 224550 h 344138"/>
                  <a:gd name="connsiteX11" fmla="*/ 219075 w 221932"/>
                  <a:gd name="connsiteY11" fmla="*/ 335926 h 344138"/>
                  <a:gd name="connsiteX12" fmla="*/ 221933 w 221932"/>
                  <a:gd name="connsiteY12" fmla="*/ 343542 h 344138"/>
                  <a:gd name="connsiteX13" fmla="*/ 202883 w 221932"/>
                  <a:gd name="connsiteY13" fmla="*/ 343542 h 344138"/>
                  <a:gd name="connsiteX14" fmla="*/ 173355 w 221932"/>
                  <a:gd name="connsiteY14" fmla="*/ 325455 h 344138"/>
                  <a:gd name="connsiteX15" fmla="*/ 120015 w 221932"/>
                  <a:gd name="connsiteY15" fmla="*/ 224550 h 344138"/>
                  <a:gd name="connsiteX16" fmla="*/ 68580 w 221932"/>
                  <a:gd name="connsiteY16" fmla="*/ 195040 h 344138"/>
                  <a:gd name="connsiteX17" fmla="*/ 33338 w 221932"/>
                  <a:gd name="connsiteY17" fmla="*/ 195992 h 344138"/>
                  <a:gd name="connsiteX18" fmla="*/ 34290 w 221932"/>
                  <a:gd name="connsiteY18" fmla="*/ 29404 h 344138"/>
                  <a:gd name="connsiteX19" fmla="*/ 34290 w 221932"/>
                  <a:gd name="connsiteY19" fmla="*/ 164579 h 344138"/>
                  <a:gd name="connsiteX20" fmla="*/ 93345 w 221932"/>
                  <a:gd name="connsiteY20" fmla="*/ 164579 h 344138"/>
                  <a:gd name="connsiteX21" fmla="*/ 104775 w 221932"/>
                  <a:gd name="connsiteY21" fmla="*/ 163627 h 344138"/>
                  <a:gd name="connsiteX22" fmla="*/ 130492 w 221932"/>
                  <a:gd name="connsiteY22" fmla="*/ 155059 h 344138"/>
                  <a:gd name="connsiteX23" fmla="*/ 163830 w 221932"/>
                  <a:gd name="connsiteY23" fmla="*/ 105559 h 344138"/>
                  <a:gd name="connsiteX24" fmla="*/ 119063 w 221932"/>
                  <a:gd name="connsiteY24" fmla="*/ 36068 h 344138"/>
                  <a:gd name="connsiteX25" fmla="*/ 34290 w 221932"/>
                  <a:gd name="connsiteY25" fmla="*/ 29404 h 34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1932" h="344138">
                    <a:moveTo>
                      <a:pt x="33338" y="195992"/>
                    </a:moveTo>
                    <a:cubicBezTo>
                      <a:pt x="33338" y="246445"/>
                      <a:pt x="33338" y="294041"/>
                      <a:pt x="33338" y="343542"/>
                    </a:cubicBezTo>
                    <a:cubicBezTo>
                      <a:pt x="21908" y="343542"/>
                      <a:pt x="11430" y="343542"/>
                      <a:pt x="0" y="343542"/>
                    </a:cubicBezTo>
                    <a:cubicBezTo>
                      <a:pt x="0" y="230262"/>
                      <a:pt x="0" y="116030"/>
                      <a:pt x="0" y="1798"/>
                    </a:cubicBezTo>
                    <a:cubicBezTo>
                      <a:pt x="2858" y="1798"/>
                      <a:pt x="5715" y="846"/>
                      <a:pt x="8572" y="846"/>
                    </a:cubicBezTo>
                    <a:cubicBezTo>
                      <a:pt x="42863" y="846"/>
                      <a:pt x="76200" y="-1058"/>
                      <a:pt x="110490" y="846"/>
                    </a:cubicBezTo>
                    <a:cubicBezTo>
                      <a:pt x="149542" y="2750"/>
                      <a:pt x="183833" y="22741"/>
                      <a:pt x="195263" y="63674"/>
                    </a:cubicBezTo>
                    <a:cubicBezTo>
                      <a:pt x="204788" y="97943"/>
                      <a:pt x="199072" y="132213"/>
                      <a:pt x="172403" y="157915"/>
                    </a:cubicBezTo>
                    <a:cubicBezTo>
                      <a:pt x="160972" y="169338"/>
                      <a:pt x="143828" y="175050"/>
                      <a:pt x="128588" y="182665"/>
                    </a:cubicBezTo>
                    <a:cubicBezTo>
                      <a:pt x="126683" y="183617"/>
                      <a:pt x="124778" y="184569"/>
                      <a:pt x="122872" y="185521"/>
                    </a:cubicBezTo>
                    <a:cubicBezTo>
                      <a:pt x="140970" y="193137"/>
                      <a:pt x="150495" y="209319"/>
                      <a:pt x="159067" y="224550"/>
                    </a:cubicBezTo>
                    <a:cubicBezTo>
                      <a:pt x="180022" y="261676"/>
                      <a:pt x="199072" y="298801"/>
                      <a:pt x="219075" y="335926"/>
                    </a:cubicBezTo>
                    <a:cubicBezTo>
                      <a:pt x="220028" y="337830"/>
                      <a:pt x="220980" y="340686"/>
                      <a:pt x="221933" y="343542"/>
                    </a:cubicBezTo>
                    <a:cubicBezTo>
                      <a:pt x="215265" y="343542"/>
                      <a:pt x="208597" y="342590"/>
                      <a:pt x="202883" y="343542"/>
                    </a:cubicBezTo>
                    <a:cubicBezTo>
                      <a:pt x="187642" y="346397"/>
                      <a:pt x="180022" y="338782"/>
                      <a:pt x="173355" y="325455"/>
                    </a:cubicBezTo>
                    <a:cubicBezTo>
                      <a:pt x="156210" y="291185"/>
                      <a:pt x="139065" y="257868"/>
                      <a:pt x="120015" y="224550"/>
                    </a:cubicBezTo>
                    <a:cubicBezTo>
                      <a:pt x="109538" y="205512"/>
                      <a:pt x="92392" y="194088"/>
                      <a:pt x="68580" y="195040"/>
                    </a:cubicBezTo>
                    <a:cubicBezTo>
                      <a:pt x="59055" y="195992"/>
                      <a:pt x="46672" y="195992"/>
                      <a:pt x="33338" y="195992"/>
                    </a:cubicBezTo>
                    <a:close/>
                    <a:moveTo>
                      <a:pt x="34290" y="29404"/>
                    </a:moveTo>
                    <a:cubicBezTo>
                      <a:pt x="34290" y="76049"/>
                      <a:pt x="34290" y="119838"/>
                      <a:pt x="34290" y="164579"/>
                    </a:cubicBezTo>
                    <a:cubicBezTo>
                      <a:pt x="54292" y="164579"/>
                      <a:pt x="73342" y="164579"/>
                      <a:pt x="93345" y="164579"/>
                    </a:cubicBezTo>
                    <a:cubicBezTo>
                      <a:pt x="97155" y="164579"/>
                      <a:pt x="100965" y="164579"/>
                      <a:pt x="104775" y="163627"/>
                    </a:cubicBezTo>
                    <a:cubicBezTo>
                      <a:pt x="113347" y="160771"/>
                      <a:pt x="122872" y="158867"/>
                      <a:pt x="130492" y="155059"/>
                    </a:cubicBezTo>
                    <a:cubicBezTo>
                      <a:pt x="150495" y="144588"/>
                      <a:pt x="161925" y="127453"/>
                      <a:pt x="163830" y="105559"/>
                    </a:cubicBezTo>
                    <a:cubicBezTo>
                      <a:pt x="167640" y="73193"/>
                      <a:pt x="155258" y="42731"/>
                      <a:pt x="119063" y="36068"/>
                    </a:cubicBezTo>
                    <a:cubicBezTo>
                      <a:pt x="92392" y="30356"/>
                      <a:pt x="63817" y="31308"/>
                      <a:pt x="34290" y="29404"/>
                    </a:cubicBezTo>
                    <a:close/>
                  </a:path>
                </a:pathLst>
              </a:custGeom>
              <a:solidFill>
                <a:srgbClr val="000000"/>
              </a:solidFill>
              <a:ln w="9525" cap="flat">
                <a:noFill/>
                <a:prstDash val="solid"/>
                <a:miter/>
              </a:ln>
            </p:spPr>
            <p:txBody>
              <a:bodyPr rtlCol="0" anchor="ctr"/>
              <a:lstStyle/>
              <a:p>
                <a:endParaRPr lang="en-US"/>
              </a:p>
            </p:txBody>
          </p:sp>
          <p:sp>
            <p:nvSpPr>
              <p:cNvPr id="206" name="Freeform 205">
                <a:extLst>
                  <a:ext uri="{FF2B5EF4-FFF2-40B4-BE49-F238E27FC236}">
                    <a16:creationId xmlns:a16="http://schemas.microsoft.com/office/drawing/2014/main" id="{9DEDD0F4-1173-0C49-A9CE-DF63DFECC1FF}"/>
                  </a:ext>
                </a:extLst>
              </p:cNvPr>
              <p:cNvSpPr/>
              <p:nvPr/>
            </p:nvSpPr>
            <p:spPr>
              <a:xfrm>
                <a:off x="4428172" y="1881158"/>
                <a:ext cx="295275" cy="343118"/>
              </a:xfrm>
              <a:custGeom>
                <a:avLst/>
                <a:gdLst>
                  <a:gd name="connsiteX0" fmla="*/ 295275 w 295275"/>
                  <a:gd name="connsiteY0" fmla="*/ 342695 h 343118"/>
                  <a:gd name="connsiteX1" fmla="*/ 258128 w 295275"/>
                  <a:gd name="connsiteY1" fmla="*/ 342695 h 343118"/>
                  <a:gd name="connsiteX2" fmla="*/ 222885 w 295275"/>
                  <a:gd name="connsiteY2" fmla="*/ 250358 h 343118"/>
                  <a:gd name="connsiteX3" fmla="*/ 212408 w 295275"/>
                  <a:gd name="connsiteY3" fmla="*/ 242743 h 343118"/>
                  <a:gd name="connsiteX4" fmla="*/ 84772 w 295275"/>
                  <a:gd name="connsiteY4" fmla="*/ 242743 h 343118"/>
                  <a:gd name="connsiteX5" fmla="*/ 69533 w 295275"/>
                  <a:gd name="connsiteY5" fmla="*/ 254166 h 343118"/>
                  <a:gd name="connsiteX6" fmla="*/ 40005 w 295275"/>
                  <a:gd name="connsiteY6" fmla="*/ 336984 h 343118"/>
                  <a:gd name="connsiteX7" fmla="*/ 34290 w 295275"/>
                  <a:gd name="connsiteY7" fmla="*/ 342695 h 343118"/>
                  <a:gd name="connsiteX8" fmla="*/ 0 w 295275"/>
                  <a:gd name="connsiteY8" fmla="*/ 342695 h 343118"/>
                  <a:gd name="connsiteX9" fmla="*/ 20955 w 295275"/>
                  <a:gd name="connsiteY9" fmla="*/ 288435 h 343118"/>
                  <a:gd name="connsiteX10" fmla="*/ 47625 w 295275"/>
                  <a:gd name="connsiteY10" fmla="*/ 216089 h 343118"/>
                  <a:gd name="connsiteX11" fmla="*/ 74295 w 295275"/>
                  <a:gd name="connsiteY11" fmla="*/ 149453 h 343118"/>
                  <a:gd name="connsiteX12" fmla="*/ 94297 w 295275"/>
                  <a:gd name="connsiteY12" fmla="*/ 97097 h 343118"/>
                  <a:gd name="connsiteX13" fmla="*/ 121920 w 295275"/>
                  <a:gd name="connsiteY13" fmla="*/ 23798 h 343118"/>
                  <a:gd name="connsiteX14" fmla="*/ 123825 w 295275"/>
                  <a:gd name="connsiteY14" fmla="*/ 19039 h 343118"/>
                  <a:gd name="connsiteX15" fmla="*/ 147638 w 295275"/>
                  <a:gd name="connsiteY15" fmla="*/ 0 h 343118"/>
                  <a:gd name="connsiteX16" fmla="*/ 165735 w 295275"/>
                  <a:gd name="connsiteY16" fmla="*/ 0 h 343118"/>
                  <a:gd name="connsiteX17" fmla="*/ 295275 w 295275"/>
                  <a:gd name="connsiteY17" fmla="*/ 342695 h 343118"/>
                  <a:gd name="connsiteX18" fmla="*/ 146685 w 295275"/>
                  <a:gd name="connsiteY18" fmla="*/ 42837 h 343118"/>
                  <a:gd name="connsiteX19" fmla="*/ 85725 w 295275"/>
                  <a:gd name="connsiteY19" fmla="*/ 211329 h 343118"/>
                  <a:gd name="connsiteX20" fmla="*/ 208597 w 295275"/>
                  <a:gd name="connsiteY20" fmla="*/ 211329 h 343118"/>
                  <a:gd name="connsiteX21" fmla="*/ 146685 w 295275"/>
                  <a:gd name="connsiteY21" fmla="*/ 42837 h 343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5275" h="343118">
                    <a:moveTo>
                      <a:pt x="295275" y="342695"/>
                    </a:moveTo>
                    <a:cubicBezTo>
                      <a:pt x="281940" y="342695"/>
                      <a:pt x="270510" y="342695"/>
                      <a:pt x="258128" y="342695"/>
                    </a:cubicBezTo>
                    <a:cubicBezTo>
                      <a:pt x="246697" y="312234"/>
                      <a:pt x="234315" y="280820"/>
                      <a:pt x="222885" y="250358"/>
                    </a:cubicBezTo>
                    <a:cubicBezTo>
                      <a:pt x="220980" y="244647"/>
                      <a:pt x="219075" y="242743"/>
                      <a:pt x="212408" y="242743"/>
                    </a:cubicBezTo>
                    <a:cubicBezTo>
                      <a:pt x="169545" y="242743"/>
                      <a:pt x="126683" y="242743"/>
                      <a:pt x="84772" y="242743"/>
                    </a:cubicBezTo>
                    <a:cubicBezTo>
                      <a:pt x="76200" y="242743"/>
                      <a:pt x="72390" y="245598"/>
                      <a:pt x="69533" y="254166"/>
                    </a:cubicBezTo>
                    <a:cubicBezTo>
                      <a:pt x="60008" y="281772"/>
                      <a:pt x="49530" y="309378"/>
                      <a:pt x="40005" y="336984"/>
                    </a:cubicBezTo>
                    <a:cubicBezTo>
                      <a:pt x="39053" y="339840"/>
                      <a:pt x="36195" y="342695"/>
                      <a:pt x="34290" y="342695"/>
                    </a:cubicBezTo>
                    <a:cubicBezTo>
                      <a:pt x="23813" y="343647"/>
                      <a:pt x="12383" y="342695"/>
                      <a:pt x="0" y="342695"/>
                    </a:cubicBezTo>
                    <a:cubicBezTo>
                      <a:pt x="7620" y="323657"/>
                      <a:pt x="14288" y="305570"/>
                      <a:pt x="20955" y="288435"/>
                    </a:cubicBezTo>
                    <a:cubicBezTo>
                      <a:pt x="30480" y="264637"/>
                      <a:pt x="39053" y="239887"/>
                      <a:pt x="47625" y="216089"/>
                    </a:cubicBezTo>
                    <a:cubicBezTo>
                      <a:pt x="56197" y="194194"/>
                      <a:pt x="65722" y="172300"/>
                      <a:pt x="74295" y="149453"/>
                    </a:cubicBezTo>
                    <a:cubicBezTo>
                      <a:pt x="80963" y="132319"/>
                      <a:pt x="87630" y="114232"/>
                      <a:pt x="94297" y="97097"/>
                    </a:cubicBezTo>
                    <a:cubicBezTo>
                      <a:pt x="103822" y="72347"/>
                      <a:pt x="113347" y="48549"/>
                      <a:pt x="121920" y="23798"/>
                    </a:cubicBezTo>
                    <a:cubicBezTo>
                      <a:pt x="122872" y="21894"/>
                      <a:pt x="122872" y="20942"/>
                      <a:pt x="123825" y="19039"/>
                    </a:cubicBezTo>
                    <a:cubicBezTo>
                      <a:pt x="128588" y="0"/>
                      <a:pt x="128588" y="0"/>
                      <a:pt x="147638" y="0"/>
                    </a:cubicBezTo>
                    <a:cubicBezTo>
                      <a:pt x="153353" y="0"/>
                      <a:pt x="159068" y="0"/>
                      <a:pt x="165735" y="0"/>
                    </a:cubicBezTo>
                    <a:cubicBezTo>
                      <a:pt x="207645" y="114232"/>
                      <a:pt x="251460" y="228464"/>
                      <a:pt x="295275" y="342695"/>
                    </a:cubicBezTo>
                    <a:close/>
                    <a:moveTo>
                      <a:pt x="146685" y="42837"/>
                    </a:moveTo>
                    <a:cubicBezTo>
                      <a:pt x="126683" y="99001"/>
                      <a:pt x="105728" y="155165"/>
                      <a:pt x="85725" y="211329"/>
                    </a:cubicBezTo>
                    <a:cubicBezTo>
                      <a:pt x="128588" y="211329"/>
                      <a:pt x="167640" y="211329"/>
                      <a:pt x="208597" y="211329"/>
                    </a:cubicBezTo>
                    <a:cubicBezTo>
                      <a:pt x="187643" y="154213"/>
                      <a:pt x="166688" y="98049"/>
                      <a:pt x="146685" y="42837"/>
                    </a:cubicBezTo>
                    <a:close/>
                  </a:path>
                </a:pathLst>
              </a:custGeom>
              <a:solidFill>
                <a:srgbClr val="000000"/>
              </a:solidFill>
              <a:ln w="9525" cap="flat">
                <a:noFill/>
                <a:prstDash val="solid"/>
                <a:miter/>
              </a:ln>
            </p:spPr>
            <p:txBody>
              <a:bodyPr rtlCol="0" anchor="ctr"/>
              <a:lstStyle/>
              <a:p>
                <a:endParaRPr lang="en-US"/>
              </a:p>
            </p:txBody>
          </p:sp>
          <p:sp>
            <p:nvSpPr>
              <p:cNvPr id="207" name="Freeform 206">
                <a:extLst>
                  <a:ext uri="{FF2B5EF4-FFF2-40B4-BE49-F238E27FC236}">
                    <a16:creationId xmlns:a16="http://schemas.microsoft.com/office/drawing/2014/main" id="{00B9CCDB-B30A-0F42-80A6-870F75760C97}"/>
                  </a:ext>
                </a:extLst>
              </p:cNvPr>
              <p:cNvSpPr/>
              <p:nvPr/>
            </p:nvSpPr>
            <p:spPr>
              <a:xfrm>
                <a:off x="4215765" y="1881158"/>
                <a:ext cx="174307" cy="341743"/>
              </a:xfrm>
              <a:custGeom>
                <a:avLst/>
                <a:gdLst>
                  <a:gd name="connsiteX0" fmla="*/ 34290 w 174307"/>
                  <a:gd name="connsiteY0" fmla="*/ 313186 h 341743"/>
                  <a:gd name="connsiteX1" fmla="*/ 174307 w 174307"/>
                  <a:gd name="connsiteY1" fmla="*/ 313186 h 341743"/>
                  <a:gd name="connsiteX2" fmla="*/ 174307 w 174307"/>
                  <a:gd name="connsiteY2" fmla="*/ 341744 h 341743"/>
                  <a:gd name="connsiteX3" fmla="*/ 0 w 174307"/>
                  <a:gd name="connsiteY3" fmla="*/ 341744 h 341743"/>
                  <a:gd name="connsiteX4" fmla="*/ 0 w 174307"/>
                  <a:gd name="connsiteY4" fmla="*/ 0 h 341743"/>
                  <a:gd name="connsiteX5" fmla="*/ 165735 w 174307"/>
                  <a:gd name="connsiteY5" fmla="*/ 0 h 341743"/>
                  <a:gd name="connsiteX6" fmla="*/ 165735 w 174307"/>
                  <a:gd name="connsiteY6" fmla="*/ 28558 h 341743"/>
                  <a:gd name="connsiteX7" fmla="*/ 33338 w 174307"/>
                  <a:gd name="connsiteY7" fmla="*/ 28558 h 341743"/>
                  <a:gd name="connsiteX8" fmla="*/ 33338 w 174307"/>
                  <a:gd name="connsiteY8" fmla="*/ 154213 h 341743"/>
                  <a:gd name="connsiteX9" fmla="*/ 157163 w 174307"/>
                  <a:gd name="connsiteY9" fmla="*/ 154213 h 341743"/>
                  <a:gd name="connsiteX10" fmla="*/ 157163 w 174307"/>
                  <a:gd name="connsiteY10" fmla="*/ 183723 h 341743"/>
                  <a:gd name="connsiteX11" fmla="*/ 33338 w 174307"/>
                  <a:gd name="connsiteY11" fmla="*/ 183723 h 341743"/>
                  <a:gd name="connsiteX12" fmla="*/ 34290 w 174307"/>
                  <a:gd name="connsiteY12" fmla="*/ 313186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307" h="341743">
                    <a:moveTo>
                      <a:pt x="34290" y="313186"/>
                    </a:moveTo>
                    <a:cubicBezTo>
                      <a:pt x="81915" y="313186"/>
                      <a:pt x="127635" y="313186"/>
                      <a:pt x="174307" y="313186"/>
                    </a:cubicBezTo>
                    <a:cubicBezTo>
                      <a:pt x="174307" y="322705"/>
                      <a:pt x="174307" y="332224"/>
                      <a:pt x="174307" y="341744"/>
                    </a:cubicBezTo>
                    <a:cubicBezTo>
                      <a:pt x="116205" y="341744"/>
                      <a:pt x="59055" y="341744"/>
                      <a:pt x="0" y="341744"/>
                    </a:cubicBezTo>
                    <a:cubicBezTo>
                      <a:pt x="0" y="228464"/>
                      <a:pt x="0" y="114232"/>
                      <a:pt x="0" y="0"/>
                    </a:cubicBezTo>
                    <a:cubicBezTo>
                      <a:pt x="55245" y="0"/>
                      <a:pt x="110490" y="0"/>
                      <a:pt x="165735" y="0"/>
                    </a:cubicBezTo>
                    <a:cubicBezTo>
                      <a:pt x="165735" y="9519"/>
                      <a:pt x="165735" y="18087"/>
                      <a:pt x="165735" y="28558"/>
                    </a:cubicBezTo>
                    <a:cubicBezTo>
                      <a:pt x="121920" y="28558"/>
                      <a:pt x="78105" y="28558"/>
                      <a:pt x="33338" y="28558"/>
                    </a:cubicBezTo>
                    <a:cubicBezTo>
                      <a:pt x="33338" y="70443"/>
                      <a:pt x="33338" y="111376"/>
                      <a:pt x="33338" y="154213"/>
                    </a:cubicBezTo>
                    <a:cubicBezTo>
                      <a:pt x="74295" y="154213"/>
                      <a:pt x="115253" y="154213"/>
                      <a:pt x="157163" y="154213"/>
                    </a:cubicBezTo>
                    <a:cubicBezTo>
                      <a:pt x="157163" y="164684"/>
                      <a:pt x="157163" y="173252"/>
                      <a:pt x="157163" y="183723"/>
                    </a:cubicBezTo>
                    <a:cubicBezTo>
                      <a:pt x="116205" y="183723"/>
                      <a:pt x="75247" y="183723"/>
                      <a:pt x="33338" y="183723"/>
                    </a:cubicBezTo>
                    <a:cubicBezTo>
                      <a:pt x="34290" y="227512"/>
                      <a:pt x="34290" y="270349"/>
                      <a:pt x="34290" y="313186"/>
                    </a:cubicBezTo>
                    <a:close/>
                  </a:path>
                </a:pathLst>
              </a:custGeom>
              <a:solidFill>
                <a:srgbClr val="000000"/>
              </a:solidFill>
              <a:ln w="9525" cap="flat">
                <a:noFill/>
                <a:prstDash val="solid"/>
                <a:miter/>
              </a:ln>
            </p:spPr>
            <p:txBody>
              <a:bodyPr rtlCol="0" anchor="ctr"/>
              <a:lstStyle/>
              <a:p>
                <a:endParaRPr lang="en-US"/>
              </a:p>
            </p:txBody>
          </p:sp>
          <p:sp>
            <p:nvSpPr>
              <p:cNvPr id="208" name="Freeform 207">
                <a:extLst>
                  <a:ext uri="{FF2B5EF4-FFF2-40B4-BE49-F238E27FC236}">
                    <a16:creationId xmlns:a16="http://schemas.microsoft.com/office/drawing/2014/main" id="{55D9F988-0808-8044-8481-54897F127EDA}"/>
                  </a:ext>
                </a:extLst>
              </p:cNvPr>
              <p:cNvSpPr/>
              <p:nvPr/>
            </p:nvSpPr>
            <p:spPr>
              <a:xfrm>
                <a:off x="5415915" y="1882110"/>
                <a:ext cx="175259" cy="341743"/>
              </a:xfrm>
              <a:custGeom>
                <a:avLst/>
                <a:gdLst>
                  <a:gd name="connsiteX0" fmla="*/ 0 w 175259"/>
                  <a:gd name="connsiteY0" fmla="*/ 0 h 341743"/>
                  <a:gd name="connsiteX1" fmla="*/ 165735 w 175259"/>
                  <a:gd name="connsiteY1" fmla="*/ 0 h 341743"/>
                  <a:gd name="connsiteX2" fmla="*/ 165735 w 175259"/>
                  <a:gd name="connsiteY2" fmla="*/ 29510 h 341743"/>
                  <a:gd name="connsiteX3" fmla="*/ 34290 w 175259"/>
                  <a:gd name="connsiteY3" fmla="*/ 29510 h 341743"/>
                  <a:gd name="connsiteX4" fmla="*/ 34290 w 175259"/>
                  <a:gd name="connsiteY4" fmla="*/ 154213 h 341743"/>
                  <a:gd name="connsiteX5" fmla="*/ 157163 w 175259"/>
                  <a:gd name="connsiteY5" fmla="*/ 154213 h 341743"/>
                  <a:gd name="connsiteX6" fmla="*/ 157163 w 175259"/>
                  <a:gd name="connsiteY6" fmla="*/ 183723 h 341743"/>
                  <a:gd name="connsiteX7" fmla="*/ 34290 w 175259"/>
                  <a:gd name="connsiteY7" fmla="*/ 183723 h 341743"/>
                  <a:gd name="connsiteX8" fmla="*/ 34290 w 175259"/>
                  <a:gd name="connsiteY8" fmla="*/ 312234 h 341743"/>
                  <a:gd name="connsiteX9" fmla="*/ 175260 w 175259"/>
                  <a:gd name="connsiteY9" fmla="*/ 312234 h 341743"/>
                  <a:gd name="connsiteX10" fmla="*/ 175260 w 175259"/>
                  <a:gd name="connsiteY10" fmla="*/ 341744 h 341743"/>
                  <a:gd name="connsiteX11" fmla="*/ 953 w 175259"/>
                  <a:gd name="connsiteY11" fmla="*/ 341744 h 341743"/>
                  <a:gd name="connsiteX12" fmla="*/ 0 w 175259"/>
                  <a:gd name="connsiteY12" fmla="*/ 0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59" h="341743">
                    <a:moveTo>
                      <a:pt x="0" y="0"/>
                    </a:moveTo>
                    <a:cubicBezTo>
                      <a:pt x="55245" y="0"/>
                      <a:pt x="110490" y="0"/>
                      <a:pt x="165735" y="0"/>
                    </a:cubicBezTo>
                    <a:cubicBezTo>
                      <a:pt x="165735" y="9519"/>
                      <a:pt x="165735" y="19039"/>
                      <a:pt x="165735" y="29510"/>
                    </a:cubicBezTo>
                    <a:cubicBezTo>
                      <a:pt x="121920" y="29510"/>
                      <a:pt x="78105" y="29510"/>
                      <a:pt x="34290" y="29510"/>
                    </a:cubicBezTo>
                    <a:cubicBezTo>
                      <a:pt x="34290" y="71395"/>
                      <a:pt x="34290" y="112328"/>
                      <a:pt x="34290" y="154213"/>
                    </a:cubicBezTo>
                    <a:cubicBezTo>
                      <a:pt x="75247" y="154213"/>
                      <a:pt x="116205" y="154213"/>
                      <a:pt x="157163" y="154213"/>
                    </a:cubicBezTo>
                    <a:cubicBezTo>
                      <a:pt x="157163" y="164684"/>
                      <a:pt x="157163" y="173252"/>
                      <a:pt x="157163" y="183723"/>
                    </a:cubicBezTo>
                    <a:cubicBezTo>
                      <a:pt x="116205" y="183723"/>
                      <a:pt x="75247" y="183723"/>
                      <a:pt x="34290" y="183723"/>
                    </a:cubicBezTo>
                    <a:cubicBezTo>
                      <a:pt x="34290" y="227512"/>
                      <a:pt x="34290" y="269397"/>
                      <a:pt x="34290" y="312234"/>
                    </a:cubicBezTo>
                    <a:cubicBezTo>
                      <a:pt x="80963" y="312234"/>
                      <a:pt x="127635" y="312234"/>
                      <a:pt x="175260" y="312234"/>
                    </a:cubicBezTo>
                    <a:cubicBezTo>
                      <a:pt x="175260" y="322705"/>
                      <a:pt x="175260" y="331272"/>
                      <a:pt x="175260" y="341744"/>
                    </a:cubicBezTo>
                    <a:cubicBezTo>
                      <a:pt x="117157" y="341744"/>
                      <a:pt x="59055" y="341744"/>
                      <a:pt x="953"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sp>
            <p:nvSpPr>
              <p:cNvPr id="209" name="Freeform 208">
                <a:extLst>
                  <a:ext uri="{FF2B5EF4-FFF2-40B4-BE49-F238E27FC236}">
                    <a16:creationId xmlns:a16="http://schemas.microsoft.com/office/drawing/2014/main" id="{41679F5E-6973-2945-A585-9CA285909D5E}"/>
                  </a:ext>
                </a:extLst>
              </p:cNvPr>
              <p:cNvSpPr/>
              <p:nvPr/>
            </p:nvSpPr>
            <p:spPr>
              <a:xfrm>
                <a:off x="5076825" y="1880735"/>
                <a:ext cx="288607" cy="343763"/>
              </a:xfrm>
              <a:custGeom>
                <a:avLst/>
                <a:gdLst>
                  <a:gd name="connsiteX0" fmla="*/ 0 w 288607"/>
                  <a:gd name="connsiteY0" fmla="*/ 1375 h 343763"/>
                  <a:gd name="connsiteX1" fmla="*/ 21907 w 288607"/>
                  <a:gd name="connsiteY1" fmla="*/ 1375 h 343763"/>
                  <a:gd name="connsiteX2" fmla="*/ 42863 w 288607"/>
                  <a:gd name="connsiteY2" fmla="*/ 15654 h 343763"/>
                  <a:gd name="connsiteX3" fmla="*/ 84772 w 288607"/>
                  <a:gd name="connsiteY3" fmla="*/ 134645 h 343763"/>
                  <a:gd name="connsiteX4" fmla="*/ 105728 w 288607"/>
                  <a:gd name="connsiteY4" fmla="*/ 191761 h 343763"/>
                  <a:gd name="connsiteX5" fmla="*/ 142875 w 288607"/>
                  <a:gd name="connsiteY5" fmla="*/ 297426 h 343763"/>
                  <a:gd name="connsiteX6" fmla="*/ 172403 w 288607"/>
                  <a:gd name="connsiteY6" fmla="*/ 218416 h 343763"/>
                  <a:gd name="connsiteX7" fmla="*/ 197168 w 288607"/>
                  <a:gd name="connsiteY7" fmla="*/ 148924 h 343763"/>
                  <a:gd name="connsiteX8" fmla="*/ 218122 w 288607"/>
                  <a:gd name="connsiteY8" fmla="*/ 94664 h 343763"/>
                  <a:gd name="connsiteX9" fmla="*/ 242888 w 288607"/>
                  <a:gd name="connsiteY9" fmla="*/ 25173 h 343763"/>
                  <a:gd name="connsiteX10" fmla="*/ 250507 w 288607"/>
                  <a:gd name="connsiteY10" fmla="*/ 5183 h 343763"/>
                  <a:gd name="connsiteX11" fmla="*/ 257175 w 288607"/>
                  <a:gd name="connsiteY11" fmla="*/ 423 h 343763"/>
                  <a:gd name="connsiteX12" fmla="*/ 288607 w 288607"/>
                  <a:gd name="connsiteY12" fmla="*/ 423 h 343763"/>
                  <a:gd name="connsiteX13" fmla="*/ 281940 w 288607"/>
                  <a:gd name="connsiteY13" fmla="*/ 18510 h 343763"/>
                  <a:gd name="connsiteX14" fmla="*/ 260032 w 288607"/>
                  <a:gd name="connsiteY14" fmla="*/ 75626 h 343763"/>
                  <a:gd name="connsiteX15" fmla="*/ 225743 w 288607"/>
                  <a:gd name="connsiteY15" fmla="*/ 165107 h 343763"/>
                  <a:gd name="connsiteX16" fmla="*/ 194310 w 288607"/>
                  <a:gd name="connsiteY16" fmla="*/ 248877 h 343763"/>
                  <a:gd name="connsiteX17" fmla="*/ 160020 w 288607"/>
                  <a:gd name="connsiteY17" fmla="*/ 338359 h 343763"/>
                  <a:gd name="connsiteX18" fmla="*/ 158115 w 288607"/>
                  <a:gd name="connsiteY18" fmla="*/ 341215 h 343763"/>
                  <a:gd name="connsiteX19" fmla="*/ 121920 w 288607"/>
                  <a:gd name="connsiteY19" fmla="*/ 335503 h 343763"/>
                  <a:gd name="connsiteX20" fmla="*/ 102870 w 288607"/>
                  <a:gd name="connsiteY20" fmla="*/ 280291 h 343763"/>
                  <a:gd name="connsiteX21" fmla="*/ 80963 w 288607"/>
                  <a:gd name="connsiteY21" fmla="*/ 225079 h 343763"/>
                  <a:gd name="connsiteX22" fmla="*/ 61913 w 288607"/>
                  <a:gd name="connsiteY22" fmla="*/ 170819 h 343763"/>
                  <a:gd name="connsiteX23" fmla="*/ 42863 w 288607"/>
                  <a:gd name="connsiteY23" fmla="*/ 119415 h 343763"/>
                  <a:gd name="connsiteX24" fmla="*/ 21907 w 288607"/>
                  <a:gd name="connsiteY24" fmla="*/ 63251 h 343763"/>
                  <a:gd name="connsiteX25" fmla="*/ 0 w 288607"/>
                  <a:gd name="connsiteY25" fmla="*/ 1375 h 34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8607" h="343763">
                    <a:moveTo>
                      <a:pt x="0" y="1375"/>
                    </a:moveTo>
                    <a:cubicBezTo>
                      <a:pt x="8572" y="1375"/>
                      <a:pt x="15240" y="2327"/>
                      <a:pt x="21907" y="1375"/>
                    </a:cubicBezTo>
                    <a:cubicBezTo>
                      <a:pt x="34290" y="-529"/>
                      <a:pt x="39053" y="4231"/>
                      <a:pt x="42863" y="15654"/>
                    </a:cubicBezTo>
                    <a:cubicBezTo>
                      <a:pt x="56197" y="55635"/>
                      <a:pt x="70485" y="94664"/>
                      <a:pt x="84772" y="134645"/>
                    </a:cubicBezTo>
                    <a:cubicBezTo>
                      <a:pt x="91440" y="153684"/>
                      <a:pt x="99060" y="172723"/>
                      <a:pt x="105728" y="191761"/>
                    </a:cubicBezTo>
                    <a:cubicBezTo>
                      <a:pt x="118110" y="227935"/>
                      <a:pt x="130493" y="264108"/>
                      <a:pt x="142875" y="297426"/>
                    </a:cubicBezTo>
                    <a:cubicBezTo>
                      <a:pt x="152400" y="272676"/>
                      <a:pt x="162878" y="245070"/>
                      <a:pt x="172403" y="218416"/>
                    </a:cubicBezTo>
                    <a:cubicBezTo>
                      <a:pt x="180975" y="195569"/>
                      <a:pt x="188595" y="171771"/>
                      <a:pt x="197168" y="148924"/>
                    </a:cubicBezTo>
                    <a:cubicBezTo>
                      <a:pt x="203835" y="130838"/>
                      <a:pt x="211455" y="112751"/>
                      <a:pt x="218122" y="94664"/>
                    </a:cubicBezTo>
                    <a:cubicBezTo>
                      <a:pt x="226695" y="71818"/>
                      <a:pt x="235268" y="48972"/>
                      <a:pt x="242888" y="25173"/>
                    </a:cubicBezTo>
                    <a:cubicBezTo>
                      <a:pt x="245745" y="18510"/>
                      <a:pt x="247650" y="11846"/>
                      <a:pt x="250507" y="5183"/>
                    </a:cubicBezTo>
                    <a:cubicBezTo>
                      <a:pt x="251460" y="3279"/>
                      <a:pt x="255270" y="423"/>
                      <a:pt x="257175" y="423"/>
                    </a:cubicBezTo>
                    <a:cubicBezTo>
                      <a:pt x="266700" y="-529"/>
                      <a:pt x="277178" y="423"/>
                      <a:pt x="288607" y="423"/>
                    </a:cubicBezTo>
                    <a:cubicBezTo>
                      <a:pt x="286703" y="7087"/>
                      <a:pt x="284797" y="12798"/>
                      <a:pt x="281940" y="18510"/>
                    </a:cubicBezTo>
                    <a:cubicBezTo>
                      <a:pt x="274320" y="37548"/>
                      <a:pt x="267653" y="56587"/>
                      <a:pt x="260032" y="75626"/>
                    </a:cubicBezTo>
                    <a:cubicBezTo>
                      <a:pt x="248603" y="105136"/>
                      <a:pt x="237172" y="135597"/>
                      <a:pt x="225743" y="165107"/>
                    </a:cubicBezTo>
                    <a:cubicBezTo>
                      <a:pt x="215265" y="192713"/>
                      <a:pt x="204788" y="220319"/>
                      <a:pt x="194310" y="248877"/>
                    </a:cubicBezTo>
                    <a:cubicBezTo>
                      <a:pt x="182880" y="279339"/>
                      <a:pt x="171450" y="308849"/>
                      <a:pt x="160020" y="338359"/>
                    </a:cubicBezTo>
                    <a:cubicBezTo>
                      <a:pt x="160020" y="339311"/>
                      <a:pt x="159068" y="340263"/>
                      <a:pt x="158115" y="341215"/>
                    </a:cubicBezTo>
                    <a:cubicBezTo>
                      <a:pt x="153353" y="346926"/>
                      <a:pt x="123825" y="342167"/>
                      <a:pt x="121920" y="335503"/>
                    </a:cubicBezTo>
                    <a:cubicBezTo>
                      <a:pt x="115253" y="317416"/>
                      <a:pt x="109538" y="298378"/>
                      <a:pt x="102870" y="280291"/>
                    </a:cubicBezTo>
                    <a:cubicBezTo>
                      <a:pt x="96203" y="261252"/>
                      <a:pt x="88582" y="243166"/>
                      <a:pt x="80963" y="225079"/>
                    </a:cubicBezTo>
                    <a:cubicBezTo>
                      <a:pt x="74295" y="206992"/>
                      <a:pt x="68580" y="188906"/>
                      <a:pt x="61913" y="170819"/>
                    </a:cubicBezTo>
                    <a:cubicBezTo>
                      <a:pt x="56197" y="153684"/>
                      <a:pt x="49530" y="136549"/>
                      <a:pt x="42863" y="119415"/>
                    </a:cubicBezTo>
                    <a:cubicBezTo>
                      <a:pt x="36195" y="100376"/>
                      <a:pt x="28575" y="82289"/>
                      <a:pt x="21907" y="63251"/>
                    </a:cubicBezTo>
                    <a:cubicBezTo>
                      <a:pt x="15240" y="43260"/>
                      <a:pt x="7620" y="22317"/>
                      <a:pt x="0" y="1375"/>
                    </a:cubicBezTo>
                    <a:close/>
                  </a:path>
                </a:pathLst>
              </a:custGeom>
              <a:solidFill>
                <a:srgbClr val="000000"/>
              </a:solidFill>
              <a:ln w="9525" cap="flat">
                <a:noFill/>
                <a:prstDash val="solid"/>
                <a:miter/>
              </a:ln>
            </p:spPr>
            <p:txBody>
              <a:bodyPr rtlCol="0" anchor="ctr"/>
              <a:lstStyle/>
              <a:p>
                <a:endParaRPr lang="en-US"/>
              </a:p>
            </p:txBody>
          </p:sp>
          <p:sp>
            <p:nvSpPr>
              <p:cNvPr id="210" name="Freeform 209">
                <a:extLst>
                  <a:ext uri="{FF2B5EF4-FFF2-40B4-BE49-F238E27FC236}">
                    <a16:creationId xmlns:a16="http://schemas.microsoft.com/office/drawing/2014/main" id="{CD4280EE-6FE6-2A41-9108-EE6EA3BA6E4F}"/>
                  </a:ext>
                </a:extLst>
              </p:cNvPr>
              <p:cNvSpPr/>
              <p:nvPr/>
            </p:nvSpPr>
            <p:spPr>
              <a:xfrm>
                <a:off x="3584790" y="2466233"/>
                <a:ext cx="251044" cy="354958"/>
              </a:xfrm>
              <a:custGeom>
                <a:avLst/>
                <a:gdLst>
                  <a:gd name="connsiteX0" fmla="*/ 249975 w 251044"/>
                  <a:gd name="connsiteY0" fmla="*/ 47960 h 354958"/>
                  <a:gd name="connsiteX1" fmla="*/ 227115 w 251044"/>
                  <a:gd name="connsiteY1" fmla="*/ 40345 h 354958"/>
                  <a:gd name="connsiteX2" fmla="*/ 131865 w 251044"/>
                  <a:gd name="connsiteY2" fmla="*/ 35585 h 354958"/>
                  <a:gd name="connsiteX3" fmla="*/ 50902 w 251044"/>
                  <a:gd name="connsiteY3" fmla="*/ 102220 h 354958"/>
                  <a:gd name="connsiteX4" fmla="*/ 33757 w 251044"/>
                  <a:gd name="connsiteY4" fmla="*/ 206933 h 354958"/>
                  <a:gd name="connsiteX5" fmla="*/ 119482 w 251044"/>
                  <a:gd name="connsiteY5" fmla="*/ 319261 h 354958"/>
                  <a:gd name="connsiteX6" fmla="*/ 202350 w 251044"/>
                  <a:gd name="connsiteY6" fmla="*/ 321165 h 354958"/>
                  <a:gd name="connsiteX7" fmla="*/ 249975 w 251044"/>
                  <a:gd name="connsiteY7" fmla="*/ 306886 h 354958"/>
                  <a:gd name="connsiteX8" fmla="*/ 249975 w 251044"/>
                  <a:gd name="connsiteY8" fmla="*/ 333540 h 354958"/>
                  <a:gd name="connsiteX9" fmla="*/ 244260 w 251044"/>
                  <a:gd name="connsiteY9" fmla="*/ 341155 h 354958"/>
                  <a:gd name="connsiteX10" fmla="*/ 188062 w 251044"/>
                  <a:gd name="connsiteY10" fmla="*/ 353530 h 354958"/>
                  <a:gd name="connsiteX11" fmla="*/ 128055 w 251044"/>
                  <a:gd name="connsiteY11" fmla="*/ 353530 h 354958"/>
                  <a:gd name="connsiteX12" fmla="*/ 65190 w 251044"/>
                  <a:gd name="connsiteY12" fmla="*/ 326876 h 354958"/>
                  <a:gd name="connsiteX13" fmla="*/ 3277 w 251044"/>
                  <a:gd name="connsiteY13" fmla="*/ 222164 h 354958"/>
                  <a:gd name="connsiteX14" fmla="*/ 6135 w 251044"/>
                  <a:gd name="connsiteY14" fmla="*/ 132682 h 354958"/>
                  <a:gd name="connsiteX15" fmla="*/ 47092 w 251044"/>
                  <a:gd name="connsiteY15" fmla="*/ 52720 h 354958"/>
                  <a:gd name="connsiteX16" fmla="*/ 105195 w 251044"/>
                  <a:gd name="connsiteY16" fmla="*/ 12739 h 354958"/>
                  <a:gd name="connsiteX17" fmla="*/ 225210 w 251044"/>
                  <a:gd name="connsiteY17" fmla="*/ 6075 h 354958"/>
                  <a:gd name="connsiteX18" fmla="*/ 232830 w 251044"/>
                  <a:gd name="connsiteY18" fmla="*/ 7027 h 354958"/>
                  <a:gd name="connsiteX19" fmla="*/ 250927 w 251044"/>
                  <a:gd name="connsiteY19" fmla="*/ 27017 h 354958"/>
                  <a:gd name="connsiteX20" fmla="*/ 249975 w 251044"/>
                  <a:gd name="connsiteY20" fmla="*/ 47960 h 35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1044" h="354958">
                    <a:moveTo>
                      <a:pt x="249975" y="47960"/>
                    </a:moveTo>
                    <a:cubicBezTo>
                      <a:pt x="241402" y="45104"/>
                      <a:pt x="234735" y="43200"/>
                      <a:pt x="227115" y="40345"/>
                    </a:cubicBezTo>
                    <a:cubicBezTo>
                      <a:pt x="195682" y="27969"/>
                      <a:pt x="163297" y="27017"/>
                      <a:pt x="131865" y="35585"/>
                    </a:cubicBezTo>
                    <a:cubicBezTo>
                      <a:pt x="95670" y="45104"/>
                      <a:pt x="68047" y="67951"/>
                      <a:pt x="50902" y="102220"/>
                    </a:cubicBezTo>
                    <a:cubicBezTo>
                      <a:pt x="33757" y="135538"/>
                      <a:pt x="31852" y="170759"/>
                      <a:pt x="33757" y="206933"/>
                    </a:cubicBezTo>
                    <a:cubicBezTo>
                      <a:pt x="36615" y="256433"/>
                      <a:pt x="72810" y="304982"/>
                      <a:pt x="119482" y="319261"/>
                    </a:cubicBezTo>
                    <a:cubicBezTo>
                      <a:pt x="147105" y="327828"/>
                      <a:pt x="174727" y="329732"/>
                      <a:pt x="202350" y="321165"/>
                    </a:cubicBezTo>
                    <a:cubicBezTo>
                      <a:pt x="217590" y="316405"/>
                      <a:pt x="233782" y="311645"/>
                      <a:pt x="249975" y="306886"/>
                    </a:cubicBezTo>
                    <a:cubicBezTo>
                      <a:pt x="249975" y="315453"/>
                      <a:pt x="249975" y="324020"/>
                      <a:pt x="249975" y="333540"/>
                    </a:cubicBezTo>
                    <a:cubicBezTo>
                      <a:pt x="249975" y="336395"/>
                      <a:pt x="247117" y="340203"/>
                      <a:pt x="244260" y="341155"/>
                    </a:cubicBezTo>
                    <a:cubicBezTo>
                      <a:pt x="225210" y="345915"/>
                      <a:pt x="207112" y="351626"/>
                      <a:pt x="188062" y="353530"/>
                    </a:cubicBezTo>
                    <a:cubicBezTo>
                      <a:pt x="168060" y="355434"/>
                      <a:pt x="147105" y="355434"/>
                      <a:pt x="128055" y="353530"/>
                    </a:cubicBezTo>
                    <a:cubicBezTo>
                      <a:pt x="105195" y="350674"/>
                      <a:pt x="84240" y="341155"/>
                      <a:pt x="65190" y="326876"/>
                    </a:cubicBezTo>
                    <a:cubicBezTo>
                      <a:pt x="29947" y="300222"/>
                      <a:pt x="9945" y="265001"/>
                      <a:pt x="3277" y="222164"/>
                    </a:cubicBezTo>
                    <a:cubicBezTo>
                      <a:pt x="-1485" y="192654"/>
                      <a:pt x="-1485" y="163144"/>
                      <a:pt x="6135" y="132682"/>
                    </a:cubicBezTo>
                    <a:cubicBezTo>
                      <a:pt x="13755" y="102220"/>
                      <a:pt x="26137" y="75566"/>
                      <a:pt x="47092" y="52720"/>
                    </a:cubicBezTo>
                    <a:cubicBezTo>
                      <a:pt x="63285" y="34633"/>
                      <a:pt x="83287" y="21306"/>
                      <a:pt x="105195" y="12739"/>
                    </a:cubicBezTo>
                    <a:cubicBezTo>
                      <a:pt x="144247" y="-3444"/>
                      <a:pt x="184252" y="-2492"/>
                      <a:pt x="225210" y="6075"/>
                    </a:cubicBezTo>
                    <a:cubicBezTo>
                      <a:pt x="227115" y="7027"/>
                      <a:pt x="229972" y="7027"/>
                      <a:pt x="232830" y="7027"/>
                    </a:cubicBezTo>
                    <a:cubicBezTo>
                      <a:pt x="247117" y="8931"/>
                      <a:pt x="251880" y="12739"/>
                      <a:pt x="250927" y="27017"/>
                    </a:cubicBezTo>
                    <a:cubicBezTo>
                      <a:pt x="249975" y="34633"/>
                      <a:pt x="249975" y="40345"/>
                      <a:pt x="249975" y="47960"/>
                    </a:cubicBezTo>
                    <a:close/>
                  </a:path>
                </a:pathLst>
              </a:custGeom>
              <a:solidFill>
                <a:srgbClr val="000000"/>
              </a:solidFill>
              <a:ln w="9525" cap="flat">
                <a:noFill/>
                <a:prstDash val="solid"/>
                <a:miter/>
              </a:ln>
            </p:spPr>
            <p:txBody>
              <a:bodyPr rtlCol="0" anchor="ctr"/>
              <a:lstStyle/>
              <a:p>
                <a:endParaRPr lang="en-US"/>
              </a:p>
            </p:txBody>
          </p:sp>
          <p:sp>
            <p:nvSpPr>
              <p:cNvPr id="211" name="Freeform 210">
                <a:extLst>
                  <a:ext uri="{FF2B5EF4-FFF2-40B4-BE49-F238E27FC236}">
                    <a16:creationId xmlns:a16="http://schemas.microsoft.com/office/drawing/2014/main" id="{D9186128-6A17-7A40-B275-009640AD05D0}"/>
                  </a:ext>
                </a:extLst>
              </p:cNvPr>
              <p:cNvSpPr/>
              <p:nvPr/>
            </p:nvSpPr>
            <p:spPr>
              <a:xfrm>
                <a:off x="4709159" y="1882110"/>
                <a:ext cx="229552" cy="341743"/>
              </a:xfrm>
              <a:custGeom>
                <a:avLst/>
                <a:gdLst>
                  <a:gd name="connsiteX0" fmla="*/ 99060 w 229552"/>
                  <a:gd name="connsiteY0" fmla="*/ 28558 h 341743"/>
                  <a:gd name="connsiteX1" fmla="*/ 0 w 229552"/>
                  <a:gd name="connsiteY1" fmla="*/ 28558 h 341743"/>
                  <a:gd name="connsiteX2" fmla="*/ 0 w 229552"/>
                  <a:gd name="connsiteY2" fmla="*/ 0 h 341743"/>
                  <a:gd name="connsiteX3" fmla="*/ 229553 w 229552"/>
                  <a:gd name="connsiteY3" fmla="*/ 0 h 341743"/>
                  <a:gd name="connsiteX4" fmla="*/ 229553 w 229552"/>
                  <a:gd name="connsiteY4" fmla="*/ 28558 h 341743"/>
                  <a:gd name="connsiteX5" fmla="*/ 133350 w 229552"/>
                  <a:gd name="connsiteY5" fmla="*/ 28558 h 341743"/>
                  <a:gd name="connsiteX6" fmla="*/ 133350 w 229552"/>
                  <a:gd name="connsiteY6" fmla="*/ 341744 h 341743"/>
                  <a:gd name="connsiteX7" fmla="*/ 100013 w 229552"/>
                  <a:gd name="connsiteY7" fmla="*/ 341744 h 341743"/>
                  <a:gd name="connsiteX8" fmla="*/ 99060 w 229552"/>
                  <a:gd name="connsiteY8" fmla="*/ 28558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552" h="341743">
                    <a:moveTo>
                      <a:pt x="99060" y="28558"/>
                    </a:moveTo>
                    <a:cubicBezTo>
                      <a:pt x="64770" y="28558"/>
                      <a:pt x="32385" y="28558"/>
                      <a:pt x="0" y="28558"/>
                    </a:cubicBezTo>
                    <a:cubicBezTo>
                      <a:pt x="0" y="19039"/>
                      <a:pt x="0" y="9519"/>
                      <a:pt x="0" y="0"/>
                    </a:cubicBezTo>
                    <a:cubicBezTo>
                      <a:pt x="76200" y="0"/>
                      <a:pt x="152400" y="0"/>
                      <a:pt x="229553" y="0"/>
                    </a:cubicBezTo>
                    <a:cubicBezTo>
                      <a:pt x="229553" y="8567"/>
                      <a:pt x="229553" y="18087"/>
                      <a:pt x="229553" y="28558"/>
                    </a:cubicBezTo>
                    <a:cubicBezTo>
                      <a:pt x="198120" y="28558"/>
                      <a:pt x="165735" y="28558"/>
                      <a:pt x="133350" y="28558"/>
                    </a:cubicBezTo>
                    <a:cubicBezTo>
                      <a:pt x="133350" y="133270"/>
                      <a:pt x="133350" y="237031"/>
                      <a:pt x="133350" y="341744"/>
                    </a:cubicBezTo>
                    <a:cubicBezTo>
                      <a:pt x="121920" y="341744"/>
                      <a:pt x="111443" y="341744"/>
                      <a:pt x="100013" y="341744"/>
                    </a:cubicBezTo>
                    <a:cubicBezTo>
                      <a:pt x="99060" y="237983"/>
                      <a:pt x="99060" y="134222"/>
                      <a:pt x="99060" y="28558"/>
                    </a:cubicBezTo>
                    <a:close/>
                  </a:path>
                </a:pathLst>
              </a:custGeom>
              <a:solidFill>
                <a:srgbClr val="000000"/>
              </a:solidFill>
              <a:ln w="9525" cap="flat">
                <a:noFill/>
                <a:prstDash val="solid"/>
                <a:miter/>
              </a:ln>
            </p:spPr>
            <p:txBody>
              <a:bodyPr rtlCol="0" anchor="ctr"/>
              <a:lstStyle/>
              <a:p>
                <a:endParaRPr lang="en-US"/>
              </a:p>
            </p:txBody>
          </p:sp>
          <p:sp>
            <p:nvSpPr>
              <p:cNvPr id="212" name="Freeform 211">
                <a:extLst>
                  <a:ext uri="{FF2B5EF4-FFF2-40B4-BE49-F238E27FC236}">
                    <a16:creationId xmlns:a16="http://schemas.microsoft.com/office/drawing/2014/main" id="{2DE3652E-3A3E-584C-99DF-84D757F8310F}"/>
                  </a:ext>
                </a:extLst>
              </p:cNvPr>
              <p:cNvSpPr/>
              <p:nvPr/>
            </p:nvSpPr>
            <p:spPr>
              <a:xfrm>
                <a:off x="4994909" y="1882110"/>
                <a:ext cx="32384" cy="341743"/>
              </a:xfrm>
              <a:custGeom>
                <a:avLst/>
                <a:gdLst>
                  <a:gd name="connsiteX0" fmla="*/ 0 w 32384"/>
                  <a:gd name="connsiteY0" fmla="*/ 0 h 341743"/>
                  <a:gd name="connsiteX1" fmla="*/ 32385 w 32384"/>
                  <a:gd name="connsiteY1" fmla="*/ 0 h 341743"/>
                  <a:gd name="connsiteX2" fmla="*/ 32385 w 32384"/>
                  <a:gd name="connsiteY2" fmla="*/ 341744 h 341743"/>
                  <a:gd name="connsiteX3" fmla="*/ 0 w 32384"/>
                  <a:gd name="connsiteY3" fmla="*/ 341744 h 341743"/>
                  <a:gd name="connsiteX4" fmla="*/ 0 w 32384"/>
                  <a:gd name="connsiteY4" fmla="*/ 0 h 341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84" h="341743">
                    <a:moveTo>
                      <a:pt x="0" y="0"/>
                    </a:moveTo>
                    <a:cubicBezTo>
                      <a:pt x="10478" y="0"/>
                      <a:pt x="20955" y="0"/>
                      <a:pt x="32385" y="0"/>
                    </a:cubicBezTo>
                    <a:cubicBezTo>
                      <a:pt x="32385" y="114232"/>
                      <a:pt x="32385" y="227512"/>
                      <a:pt x="32385" y="341744"/>
                    </a:cubicBezTo>
                    <a:cubicBezTo>
                      <a:pt x="21908" y="341744"/>
                      <a:pt x="11430" y="341744"/>
                      <a:pt x="0"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grpSp>
        <p:grpSp>
          <p:nvGrpSpPr>
            <p:cNvPr id="195" name="Graphic 70">
              <a:extLst>
                <a:ext uri="{FF2B5EF4-FFF2-40B4-BE49-F238E27FC236}">
                  <a16:creationId xmlns:a16="http://schemas.microsoft.com/office/drawing/2014/main" id="{EFBBDE0C-BF42-8D4E-9AD6-84FA12CFCA41}"/>
                </a:ext>
              </a:extLst>
            </p:cNvPr>
            <p:cNvGrpSpPr/>
            <p:nvPr/>
          </p:nvGrpSpPr>
          <p:grpSpPr>
            <a:xfrm>
              <a:off x="2340292" y="1801153"/>
              <a:ext cx="1118277" cy="1003379"/>
              <a:chOff x="2340292" y="1801153"/>
              <a:chExt cx="1118277" cy="1003379"/>
            </a:xfrm>
          </p:grpSpPr>
          <p:sp>
            <p:nvSpPr>
              <p:cNvPr id="196" name="Freeform 195">
                <a:extLst>
                  <a:ext uri="{FF2B5EF4-FFF2-40B4-BE49-F238E27FC236}">
                    <a16:creationId xmlns:a16="http://schemas.microsoft.com/office/drawing/2014/main" id="{7FFD95CA-14FC-6E44-A7A1-260909917FB7}"/>
                  </a:ext>
                </a:extLst>
              </p:cNvPr>
              <p:cNvSpPr/>
              <p:nvPr/>
            </p:nvSpPr>
            <p:spPr>
              <a:xfrm>
                <a:off x="2543208" y="2005900"/>
                <a:ext cx="706951" cy="598692"/>
              </a:xfrm>
              <a:custGeom>
                <a:avLst/>
                <a:gdLst>
                  <a:gd name="connsiteX0" fmla="*/ 236186 w 706951"/>
                  <a:gd name="connsiteY0" fmla="*/ 476879 h 598692"/>
                  <a:gd name="connsiteX1" fmla="*/ 199991 w 706951"/>
                  <a:gd name="connsiteY1" fmla="*/ 565409 h 598692"/>
                  <a:gd name="connsiteX2" fmla="*/ 72356 w 706951"/>
                  <a:gd name="connsiteY2" fmla="*/ 589207 h 598692"/>
                  <a:gd name="connsiteX3" fmla="*/ 1871 w 706951"/>
                  <a:gd name="connsiteY3" fmla="*/ 502582 h 598692"/>
                  <a:gd name="connsiteX4" fmla="*/ 100931 w 706951"/>
                  <a:gd name="connsiteY4" fmla="*/ 363599 h 598692"/>
                  <a:gd name="connsiteX5" fmla="*/ 159986 w 706951"/>
                  <a:gd name="connsiteY5" fmla="*/ 370263 h 598692"/>
                  <a:gd name="connsiteX6" fmla="*/ 283811 w 706951"/>
                  <a:gd name="connsiteY6" fmla="*/ 346465 h 598692"/>
                  <a:gd name="connsiteX7" fmla="*/ 340009 w 706951"/>
                  <a:gd name="connsiteY7" fmla="*/ 293157 h 598692"/>
                  <a:gd name="connsiteX8" fmla="*/ 458119 w 706951"/>
                  <a:gd name="connsiteY8" fmla="*/ 154174 h 598692"/>
                  <a:gd name="connsiteX9" fmla="*/ 470501 w 706951"/>
                  <a:gd name="connsiteY9" fmla="*/ 116097 h 598692"/>
                  <a:gd name="connsiteX10" fmla="*/ 608614 w 706951"/>
                  <a:gd name="connsiteY10" fmla="*/ 1865 h 598692"/>
                  <a:gd name="connsiteX11" fmla="*/ 701959 w 706951"/>
                  <a:gd name="connsiteY11" fmla="*/ 152271 h 598692"/>
                  <a:gd name="connsiteX12" fmla="*/ 559084 w 706951"/>
                  <a:gd name="connsiteY12" fmla="*/ 231281 h 598692"/>
                  <a:gd name="connsiteX13" fmla="*/ 491456 w 706951"/>
                  <a:gd name="connsiteY13" fmla="*/ 244608 h 598692"/>
                  <a:gd name="connsiteX14" fmla="*/ 302861 w 706951"/>
                  <a:gd name="connsiteY14" fmla="*/ 360744 h 598692"/>
                  <a:gd name="connsiteX15" fmla="*/ 260951 w 706951"/>
                  <a:gd name="connsiteY15" fmla="*/ 396917 h 598692"/>
                  <a:gd name="connsiteX16" fmla="*/ 236186 w 706951"/>
                  <a:gd name="connsiteY16" fmla="*/ 476879 h 59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6951" h="598692">
                    <a:moveTo>
                      <a:pt x="236186" y="476879"/>
                    </a:moveTo>
                    <a:cubicBezTo>
                      <a:pt x="238091" y="508293"/>
                      <a:pt x="226661" y="540659"/>
                      <a:pt x="199991" y="565409"/>
                    </a:cubicBezTo>
                    <a:cubicBezTo>
                      <a:pt x="166654" y="597775"/>
                      <a:pt x="116171" y="608246"/>
                      <a:pt x="72356" y="589207"/>
                    </a:cubicBezTo>
                    <a:cubicBezTo>
                      <a:pt x="34256" y="572073"/>
                      <a:pt x="8539" y="543515"/>
                      <a:pt x="1871" y="502582"/>
                    </a:cubicBezTo>
                    <a:cubicBezTo>
                      <a:pt x="-9559" y="431187"/>
                      <a:pt x="32351" y="375023"/>
                      <a:pt x="100931" y="363599"/>
                    </a:cubicBezTo>
                    <a:cubicBezTo>
                      <a:pt x="120934" y="359792"/>
                      <a:pt x="140936" y="362648"/>
                      <a:pt x="159986" y="370263"/>
                    </a:cubicBezTo>
                    <a:cubicBezTo>
                      <a:pt x="206659" y="388350"/>
                      <a:pt x="247616" y="376927"/>
                      <a:pt x="283811" y="346465"/>
                    </a:cubicBezTo>
                    <a:cubicBezTo>
                      <a:pt x="303814" y="329330"/>
                      <a:pt x="322864" y="312195"/>
                      <a:pt x="340009" y="293157"/>
                    </a:cubicBezTo>
                    <a:cubicBezTo>
                      <a:pt x="381919" y="248416"/>
                      <a:pt x="424781" y="205579"/>
                      <a:pt x="458119" y="154174"/>
                    </a:cubicBezTo>
                    <a:cubicBezTo>
                      <a:pt x="465739" y="142751"/>
                      <a:pt x="469549" y="130376"/>
                      <a:pt x="470501" y="116097"/>
                    </a:cubicBezTo>
                    <a:cubicBezTo>
                      <a:pt x="472406" y="39943"/>
                      <a:pt x="539081" y="-10510"/>
                      <a:pt x="608614" y="1865"/>
                    </a:cubicBezTo>
                    <a:cubicBezTo>
                      <a:pt x="680051" y="14240"/>
                      <a:pt x="721961" y="82779"/>
                      <a:pt x="701959" y="152271"/>
                    </a:cubicBezTo>
                    <a:cubicBezTo>
                      <a:pt x="684814" y="212242"/>
                      <a:pt x="619091" y="249368"/>
                      <a:pt x="559084" y="231281"/>
                    </a:cubicBezTo>
                    <a:cubicBezTo>
                      <a:pt x="533366" y="223665"/>
                      <a:pt x="512411" y="234137"/>
                      <a:pt x="491456" y="244608"/>
                    </a:cubicBezTo>
                    <a:cubicBezTo>
                      <a:pt x="424781" y="276974"/>
                      <a:pt x="362869" y="317907"/>
                      <a:pt x="302861" y="360744"/>
                    </a:cubicBezTo>
                    <a:cubicBezTo>
                      <a:pt x="287621" y="371215"/>
                      <a:pt x="273334" y="382638"/>
                      <a:pt x="260951" y="396917"/>
                    </a:cubicBezTo>
                    <a:cubicBezTo>
                      <a:pt x="243806" y="416908"/>
                      <a:pt x="235234" y="443562"/>
                      <a:pt x="236186" y="476879"/>
                    </a:cubicBezTo>
                    <a:close/>
                  </a:path>
                </a:pathLst>
              </a:custGeom>
              <a:solidFill>
                <a:srgbClr val="FFD00F"/>
              </a:solidFill>
              <a:ln w="9525" cap="flat">
                <a:noFill/>
                <a:prstDash val="solid"/>
                <a:miter/>
              </a:ln>
            </p:spPr>
            <p:txBody>
              <a:bodyPr rtlCol="0" anchor="ctr"/>
              <a:lstStyle/>
              <a:p>
                <a:endParaRPr lang="en-US"/>
              </a:p>
            </p:txBody>
          </p:sp>
          <p:sp>
            <p:nvSpPr>
              <p:cNvPr id="197" name="Freeform 196">
                <a:extLst>
                  <a:ext uri="{FF2B5EF4-FFF2-40B4-BE49-F238E27FC236}">
                    <a16:creationId xmlns:a16="http://schemas.microsoft.com/office/drawing/2014/main" id="{E0926025-A09B-9D41-8663-D1506E89289C}"/>
                  </a:ext>
                </a:extLst>
              </p:cNvPr>
              <p:cNvSpPr/>
              <p:nvPr/>
            </p:nvSpPr>
            <p:spPr>
              <a:xfrm>
                <a:off x="2340292" y="2166738"/>
                <a:ext cx="641984" cy="637794"/>
              </a:xfrm>
              <a:custGeom>
                <a:avLst/>
                <a:gdLst>
                  <a:gd name="connsiteX0" fmla="*/ 641033 w 641984"/>
                  <a:gd name="connsiteY0" fmla="*/ 315090 h 637794"/>
                  <a:gd name="connsiteX1" fmla="*/ 641033 w 641984"/>
                  <a:gd name="connsiteY1" fmla="*/ 310330 h 637794"/>
                  <a:gd name="connsiteX2" fmla="*/ 561975 w 641984"/>
                  <a:gd name="connsiteY2" fmla="*/ 231320 h 637794"/>
                  <a:gd name="connsiteX3" fmla="*/ 482918 w 641984"/>
                  <a:gd name="connsiteY3" fmla="*/ 310330 h 637794"/>
                  <a:gd name="connsiteX4" fmla="*/ 483870 w 641984"/>
                  <a:gd name="connsiteY4" fmla="*/ 321753 h 637794"/>
                  <a:gd name="connsiteX5" fmla="*/ 320040 w 641984"/>
                  <a:gd name="connsiteY5" fmla="*/ 482630 h 637794"/>
                  <a:gd name="connsiteX6" fmla="*/ 156210 w 641984"/>
                  <a:gd name="connsiteY6" fmla="*/ 319849 h 637794"/>
                  <a:gd name="connsiteX7" fmla="*/ 320040 w 641984"/>
                  <a:gd name="connsiteY7" fmla="*/ 157069 h 637794"/>
                  <a:gd name="connsiteX8" fmla="*/ 379095 w 641984"/>
                  <a:gd name="connsiteY8" fmla="*/ 168492 h 637794"/>
                  <a:gd name="connsiteX9" fmla="*/ 379095 w 641984"/>
                  <a:gd name="connsiteY9" fmla="*/ 168492 h 637794"/>
                  <a:gd name="connsiteX10" fmla="*/ 401003 w 641984"/>
                  <a:gd name="connsiteY10" fmla="*/ 171348 h 637794"/>
                  <a:gd name="connsiteX11" fmla="*/ 480060 w 641984"/>
                  <a:gd name="connsiteY11" fmla="*/ 92338 h 637794"/>
                  <a:gd name="connsiteX12" fmla="*/ 437197 w 641984"/>
                  <a:gd name="connsiteY12" fmla="*/ 21894 h 637794"/>
                  <a:gd name="connsiteX13" fmla="*/ 437197 w 641984"/>
                  <a:gd name="connsiteY13" fmla="*/ 21894 h 637794"/>
                  <a:gd name="connsiteX14" fmla="*/ 434340 w 641984"/>
                  <a:gd name="connsiteY14" fmla="*/ 20943 h 637794"/>
                  <a:gd name="connsiteX15" fmla="*/ 421005 w 641984"/>
                  <a:gd name="connsiteY15" fmla="*/ 16183 h 637794"/>
                  <a:gd name="connsiteX16" fmla="*/ 320993 w 641984"/>
                  <a:gd name="connsiteY16" fmla="*/ 0 h 637794"/>
                  <a:gd name="connsiteX17" fmla="*/ 0 w 641984"/>
                  <a:gd name="connsiteY17" fmla="*/ 318897 h 637794"/>
                  <a:gd name="connsiteX18" fmla="*/ 320993 w 641984"/>
                  <a:gd name="connsiteY18" fmla="*/ 637794 h 637794"/>
                  <a:gd name="connsiteX19" fmla="*/ 641985 w 641984"/>
                  <a:gd name="connsiteY19" fmla="*/ 318897 h 637794"/>
                  <a:gd name="connsiteX20" fmla="*/ 641033 w 641984"/>
                  <a:gd name="connsiteY20" fmla="*/ 315090 h 63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1984" h="637794">
                    <a:moveTo>
                      <a:pt x="641033" y="315090"/>
                    </a:moveTo>
                    <a:cubicBezTo>
                      <a:pt x="641033" y="313186"/>
                      <a:pt x="641033" y="312234"/>
                      <a:pt x="641033" y="310330"/>
                    </a:cubicBezTo>
                    <a:cubicBezTo>
                      <a:pt x="641033" y="266541"/>
                      <a:pt x="605790" y="231320"/>
                      <a:pt x="561975" y="231320"/>
                    </a:cubicBezTo>
                    <a:cubicBezTo>
                      <a:pt x="518160" y="231320"/>
                      <a:pt x="482918" y="266541"/>
                      <a:pt x="482918" y="310330"/>
                    </a:cubicBezTo>
                    <a:cubicBezTo>
                      <a:pt x="482918" y="314138"/>
                      <a:pt x="482918" y="317945"/>
                      <a:pt x="483870" y="321753"/>
                    </a:cubicBezTo>
                    <a:cubicBezTo>
                      <a:pt x="482918" y="411235"/>
                      <a:pt x="410528" y="482630"/>
                      <a:pt x="320040" y="482630"/>
                    </a:cubicBezTo>
                    <a:cubicBezTo>
                      <a:pt x="229553" y="482630"/>
                      <a:pt x="156210" y="410283"/>
                      <a:pt x="156210" y="319849"/>
                    </a:cubicBezTo>
                    <a:cubicBezTo>
                      <a:pt x="156210" y="230368"/>
                      <a:pt x="229553" y="157069"/>
                      <a:pt x="320040" y="157069"/>
                    </a:cubicBezTo>
                    <a:cubicBezTo>
                      <a:pt x="340995" y="157069"/>
                      <a:pt x="360045" y="160877"/>
                      <a:pt x="379095" y="168492"/>
                    </a:cubicBezTo>
                    <a:cubicBezTo>
                      <a:pt x="379095" y="168492"/>
                      <a:pt x="379095" y="168492"/>
                      <a:pt x="379095" y="168492"/>
                    </a:cubicBezTo>
                    <a:cubicBezTo>
                      <a:pt x="385762" y="170396"/>
                      <a:pt x="393383" y="171348"/>
                      <a:pt x="401003" y="171348"/>
                    </a:cubicBezTo>
                    <a:cubicBezTo>
                      <a:pt x="444818" y="171348"/>
                      <a:pt x="480060" y="136126"/>
                      <a:pt x="480060" y="92338"/>
                    </a:cubicBezTo>
                    <a:cubicBezTo>
                      <a:pt x="480060" y="61876"/>
                      <a:pt x="462915" y="35222"/>
                      <a:pt x="437197" y="21894"/>
                    </a:cubicBezTo>
                    <a:cubicBezTo>
                      <a:pt x="437197" y="21894"/>
                      <a:pt x="437197" y="21894"/>
                      <a:pt x="437197" y="21894"/>
                    </a:cubicBezTo>
                    <a:cubicBezTo>
                      <a:pt x="436245" y="21894"/>
                      <a:pt x="435293" y="20943"/>
                      <a:pt x="434340" y="20943"/>
                    </a:cubicBezTo>
                    <a:cubicBezTo>
                      <a:pt x="429578" y="19039"/>
                      <a:pt x="425768" y="17135"/>
                      <a:pt x="421005" y="16183"/>
                    </a:cubicBezTo>
                    <a:cubicBezTo>
                      <a:pt x="389572" y="5712"/>
                      <a:pt x="355283" y="0"/>
                      <a:pt x="320993" y="0"/>
                    </a:cubicBezTo>
                    <a:cubicBezTo>
                      <a:pt x="143828" y="0"/>
                      <a:pt x="0" y="142790"/>
                      <a:pt x="0" y="318897"/>
                    </a:cubicBezTo>
                    <a:cubicBezTo>
                      <a:pt x="0" y="495005"/>
                      <a:pt x="143828" y="637794"/>
                      <a:pt x="320993" y="637794"/>
                    </a:cubicBezTo>
                    <a:cubicBezTo>
                      <a:pt x="498158" y="637794"/>
                      <a:pt x="641985" y="495005"/>
                      <a:pt x="641985" y="318897"/>
                    </a:cubicBezTo>
                    <a:cubicBezTo>
                      <a:pt x="641985" y="317945"/>
                      <a:pt x="641033" y="316042"/>
                      <a:pt x="641033" y="315090"/>
                    </a:cubicBezTo>
                    <a:close/>
                  </a:path>
                </a:pathLst>
              </a:custGeom>
              <a:solidFill>
                <a:srgbClr val="293170"/>
              </a:solidFill>
              <a:ln w="9525" cap="flat">
                <a:noFill/>
                <a:prstDash val="solid"/>
                <a:miter/>
              </a:ln>
            </p:spPr>
            <p:txBody>
              <a:bodyPr rtlCol="0" anchor="ctr"/>
              <a:lstStyle/>
              <a:p>
                <a:endParaRPr lang="en-US"/>
              </a:p>
            </p:txBody>
          </p:sp>
          <p:sp>
            <p:nvSpPr>
              <p:cNvPr id="198" name="Freeform 197">
                <a:extLst>
                  <a:ext uri="{FF2B5EF4-FFF2-40B4-BE49-F238E27FC236}">
                    <a16:creationId xmlns:a16="http://schemas.microsoft.com/office/drawing/2014/main" id="{989B2155-DBD1-6640-BAE4-2EAAA947FC39}"/>
                  </a:ext>
                </a:extLst>
              </p:cNvPr>
              <p:cNvSpPr/>
              <p:nvPr/>
            </p:nvSpPr>
            <p:spPr>
              <a:xfrm>
                <a:off x="2813666" y="1801153"/>
                <a:ext cx="644904" cy="637880"/>
              </a:xfrm>
              <a:custGeom>
                <a:avLst/>
                <a:gdLst>
                  <a:gd name="connsiteX0" fmla="*/ 19 w 644904"/>
                  <a:gd name="connsiteY0" fmla="*/ 319892 h 637880"/>
                  <a:gd name="connsiteX1" fmla="*/ 19 w 644904"/>
                  <a:gd name="connsiteY1" fmla="*/ 324652 h 637880"/>
                  <a:gd name="connsiteX2" fmla="*/ 78124 w 644904"/>
                  <a:gd name="connsiteY2" fmla="*/ 405566 h 637880"/>
                  <a:gd name="connsiteX3" fmla="*/ 159086 w 644904"/>
                  <a:gd name="connsiteY3" fmla="*/ 327508 h 637880"/>
                  <a:gd name="connsiteX4" fmla="*/ 158134 w 644904"/>
                  <a:gd name="connsiteY4" fmla="*/ 316084 h 637880"/>
                  <a:gd name="connsiteX5" fmla="*/ 324821 w 644904"/>
                  <a:gd name="connsiteY5" fmla="*/ 158064 h 637880"/>
                  <a:gd name="connsiteX6" fmla="*/ 485794 w 644904"/>
                  <a:gd name="connsiteY6" fmla="*/ 323700 h 637880"/>
                  <a:gd name="connsiteX7" fmla="*/ 319106 w 644904"/>
                  <a:gd name="connsiteY7" fmla="*/ 482672 h 637880"/>
                  <a:gd name="connsiteX8" fmla="*/ 261004 w 644904"/>
                  <a:gd name="connsiteY8" fmla="*/ 470297 h 637880"/>
                  <a:gd name="connsiteX9" fmla="*/ 261004 w 644904"/>
                  <a:gd name="connsiteY9" fmla="*/ 470297 h 637880"/>
                  <a:gd name="connsiteX10" fmla="*/ 239096 w 644904"/>
                  <a:gd name="connsiteY10" fmla="*/ 466490 h 637880"/>
                  <a:gd name="connsiteX11" fmla="*/ 159086 w 644904"/>
                  <a:gd name="connsiteY11" fmla="*/ 543596 h 637880"/>
                  <a:gd name="connsiteX12" fmla="*/ 200996 w 644904"/>
                  <a:gd name="connsiteY12" fmla="*/ 614039 h 637880"/>
                  <a:gd name="connsiteX13" fmla="*/ 200996 w 644904"/>
                  <a:gd name="connsiteY13" fmla="*/ 614039 h 637880"/>
                  <a:gd name="connsiteX14" fmla="*/ 203854 w 644904"/>
                  <a:gd name="connsiteY14" fmla="*/ 614991 h 637880"/>
                  <a:gd name="connsiteX15" fmla="*/ 217189 w 644904"/>
                  <a:gd name="connsiteY15" fmla="*/ 619751 h 637880"/>
                  <a:gd name="connsiteX16" fmla="*/ 317201 w 644904"/>
                  <a:gd name="connsiteY16" fmla="*/ 637837 h 637880"/>
                  <a:gd name="connsiteX17" fmla="*/ 644861 w 644904"/>
                  <a:gd name="connsiteY17" fmla="*/ 324652 h 637880"/>
                  <a:gd name="connsiteX18" fmla="*/ 329584 w 644904"/>
                  <a:gd name="connsiteY18" fmla="*/ 43 h 637880"/>
                  <a:gd name="connsiteX19" fmla="*/ 1924 w 644904"/>
                  <a:gd name="connsiteY19" fmla="*/ 312277 h 637880"/>
                  <a:gd name="connsiteX20" fmla="*/ 19 w 644904"/>
                  <a:gd name="connsiteY20" fmla="*/ 319892 h 637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904" h="637880">
                    <a:moveTo>
                      <a:pt x="19" y="319892"/>
                    </a:moveTo>
                    <a:cubicBezTo>
                      <a:pt x="19" y="321796"/>
                      <a:pt x="19" y="322748"/>
                      <a:pt x="19" y="324652"/>
                    </a:cubicBezTo>
                    <a:cubicBezTo>
                      <a:pt x="-934" y="368441"/>
                      <a:pt x="34309" y="404614"/>
                      <a:pt x="78124" y="405566"/>
                    </a:cubicBezTo>
                    <a:cubicBezTo>
                      <a:pt x="121939" y="406518"/>
                      <a:pt x="158134" y="371296"/>
                      <a:pt x="159086" y="327508"/>
                    </a:cubicBezTo>
                    <a:cubicBezTo>
                      <a:pt x="159086" y="323700"/>
                      <a:pt x="159086" y="319892"/>
                      <a:pt x="158134" y="316084"/>
                    </a:cubicBezTo>
                    <a:cubicBezTo>
                      <a:pt x="160039" y="226603"/>
                      <a:pt x="234334" y="156160"/>
                      <a:pt x="324821" y="158064"/>
                    </a:cubicBezTo>
                    <a:cubicBezTo>
                      <a:pt x="415309" y="159968"/>
                      <a:pt x="486746" y="234218"/>
                      <a:pt x="485794" y="323700"/>
                    </a:cubicBezTo>
                    <a:cubicBezTo>
                      <a:pt x="483889" y="413181"/>
                      <a:pt x="409594" y="484576"/>
                      <a:pt x="319106" y="482672"/>
                    </a:cubicBezTo>
                    <a:cubicBezTo>
                      <a:pt x="298151" y="482672"/>
                      <a:pt x="279101" y="477913"/>
                      <a:pt x="261004" y="470297"/>
                    </a:cubicBezTo>
                    <a:cubicBezTo>
                      <a:pt x="261004" y="470297"/>
                      <a:pt x="261004" y="470297"/>
                      <a:pt x="261004" y="470297"/>
                    </a:cubicBezTo>
                    <a:cubicBezTo>
                      <a:pt x="254336" y="468393"/>
                      <a:pt x="246716" y="466490"/>
                      <a:pt x="239096" y="466490"/>
                    </a:cubicBezTo>
                    <a:cubicBezTo>
                      <a:pt x="195281" y="465538"/>
                      <a:pt x="160039" y="499807"/>
                      <a:pt x="159086" y="543596"/>
                    </a:cubicBezTo>
                    <a:cubicBezTo>
                      <a:pt x="158134" y="574058"/>
                      <a:pt x="175279" y="600712"/>
                      <a:pt x="200996" y="614039"/>
                    </a:cubicBezTo>
                    <a:cubicBezTo>
                      <a:pt x="200996" y="614039"/>
                      <a:pt x="200996" y="614039"/>
                      <a:pt x="200996" y="614039"/>
                    </a:cubicBezTo>
                    <a:cubicBezTo>
                      <a:pt x="201949" y="614039"/>
                      <a:pt x="202901" y="614991"/>
                      <a:pt x="203854" y="614991"/>
                    </a:cubicBezTo>
                    <a:cubicBezTo>
                      <a:pt x="208616" y="616895"/>
                      <a:pt x="212426" y="618799"/>
                      <a:pt x="217189" y="619751"/>
                    </a:cubicBezTo>
                    <a:cubicBezTo>
                      <a:pt x="248621" y="630222"/>
                      <a:pt x="281959" y="636885"/>
                      <a:pt x="317201" y="637837"/>
                    </a:cubicBezTo>
                    <a:cubicBezTo>
                      <a:pt x="494366" y="640693"/>
                      <a:pt x="641051" y="500759"/>
                      <a:pt x="644861" y="324652"/>
                    </a:cubicBezTo>
                    <a:cubicBezTo>
                      <a:pt x="647719" y="148544"/>
                      <a:pt x="506749" y="2899"/>
                      <a:pt x="329584" y="43"/>
                    </a:cubicBezTo>
                    <a:cubicBezTo>
                      <a:pt x="152419" y="-2813"/>
                      <a:pt x="5734" y="137121"/>
                      <a:pt x="1924" y="312277"/>
                    </a:cubicBezTo>
                    <a:cubicBezTo>
                      <a:pt x="19" y="316084"/>
                      <a:pt x="19" y="317988"/>
                      <a:pt x="19" y="319892"/>
                    </a:cubicBezTo>
                    <a:close/>
                  </a:path>
                </a:pathLst>
              </a:custGeom>
              <a:solidFill>
                <a:srgbClr val="E43125"/>
              </a:solidFill>
              <a:ln w="9525" cap="flat">
                <a:noFill/>
                <a:prstDash val="solid"/>
                <a:miter/>
              </a:ln>
            </p:spPr>
            <p:txBody>
              <a:bodyPr rtlCol="0" anchor="ctr"/>
              <a:lstStyle/>
              <a:p>
                <a:endParaRPr lang="en-US"/>
              </a:p>
            </p:txBody>
          </p:sp>
        </p:grpSp>
      </p:grpSp>
      <p:sp>
        <p:nvSpPr>
          <p:cNvPr id="221" name="Rectangle 220">
            <a:extLst>
              <a:ext uri="{FF2B5EF4-FFF2-40B4-BE49-F238E27FC236}">
                <a16:creationId xmlns:a16="http://schemas.microsoft.com/office/drawing/2014/main" id="{0AAF468F-860E-8A49-B5C1-8327DDD0A128}"/>
              </a:ext>
            </a:extLst>
          </p:cNvPr>
          <p:cNvSpPr/>
          <p:nvPr userDrawn="1"/>
        </p:nvSpPr>
        <p:spPr>
          <a:xfrm rot="16200000">
            <a:off x="5685905" y="5810702"/>
            <a:ext cx="2975344" cy="400110"/>
          </a:xfrm>
          <a:prstGeom prst="rect">
            <a:avLst/>
          </a:prstGeom>
        </p:spPr>
        <p:txBody>
          <a:bodyPr wrap="square" anchor="ctr">
            <a:spAutoFit/>
          </a:bodyPr>
          <a:lstStyle/>
          <a:p>
            <a:pPr algn="ctr"/>
            <a:r>
              <a:rPr lang="en-US" sz="2000" dirty="0" err="1">
                <a:solidFill>
                  <a:schemeClr val="tx1"/>
                </a:solidFill>
              </a:rPr>
              <a:t>www.</a:t>
            </a:r>
            <a:r>
              <a:rPr lang="en-US" sz="2000" b="1" dirty="0" err="1">
                <a:solidFill>
                  <a:schemeClr val="tx1"/>
                </a:solidFill>
              </a:rPr>
              <a:t>creative-change</a:t>
            </a:r>
            <a:r>
              <a:rPr lang="en-US" sz="2000" dirty="0" err="1">
                <a:solidFill>
                  <a:schemeClr val="tx1"/>
                </a:solidFill>
              </a:rPr>
              <a:t>.eu</a:t>
            </a:r>
            <a:endParaRPr lang="en-US" sz="2000" dirty="0">
              <a:solidFill>
                <a:schemeClr val="tx1"/>
              </a:solidFill>
            </a:endParaRPr>
          </a:p>
        </p:txBody>
      </p:sp>
      <p:pic>
        <p:nvPicPr>
          <p:cNvPr id="230" name="Picture 229">
            <a:extLst>
              <a:ext uri="{FF2B5EF4-FFF2-40B4-BE49-F238E27FC236}">
                <a16:creationId xmlns:a16="http://schemas.microsoft.com/office/drawing/2014/main" id="{A3386A52-BC91-1C43-8A46-CE5DE1A29B8E}"/>
              </a:ext>
            </a:extLst>
          </p:cNvPr>
          <p:cNvPicPr/>
          <p:nvPr userDrawn="1"/>
        </p:nvPicPr>
        <p:blipFill rotWithShape="1">
          <a:blip r:embed="rId2" cstate="screen">
            <a:extLst>
              <a:ext uri="{28A0092B-C50C-407E-A947-70E740481C1C}">
                <a14:useLocalDpi xmlns:a14="http://schemas.microsoft.com/office/drawing/2010/main"/>
              </a:ext>
            </a:extLst>
          </a:blip>
          <a:srcRect r="44449"/>
          <a:stretch/>
        </p:blipFill>
        <p:spPr bwMode="auto">
          <a:xfrm>
            <a:off x="6102400" y="10138194"/>
            <a:ext cx="1280061" cy="293943"/>
          </a:xfrm>
          <a:prstGeom prst="rect">
            <a:avLst/>
          </a:prstGeom>
          <a:ln>
            <a:noFill/>
          </a:ln>
          <a:extLst>
            <a:ext uri="{53640926-AAD7-44D8-BBD7-CCE9431645EC}">
              <a14:shadowObscured xmlns:a14="http://schemas.microsoft.com/office/drawing/2010/main"/>
            </a:ext>
          </a:extLst>
        </p:spPr>
      </p:pic>
      <p:sp>
        <p:nvSpPr>
          <p:cNvPr id="231" name="Text Box 5">
            <a:extLst>
              <a:ext uri="{FF2B5EF4-FFF2-40B4-BE49-F238E27FC236}">
                <a16:creationId xmlns:a16="http://schemas.microsoft.com/office/drawing/2014/main" id="{B2BD172F-5441-2642-B2CA-CFE2CD4814AE}"/>
              </a:ext>
            </a:extLst>
          </p:cNvPr>
          <p:cNvSpPr txBox="1"/>
          <p:nvPr userDrawn="1"/>
        </p:nvSpPr>
        <p:spPr>
          <a:xfrm>
            <a:off x="3051548" y="9996279"/>
            <a:ext cx="2761449" cy="485979"/>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700" dirty="0">
                <a:solidFill>
                  <a:schemeClr val="tx1"/>
                </a:solidFill>
                <a:effectLst/>
                <a:latin typeface="Avenir Book" panose="02000503020000020003" pitchFamily="2" charset="0"/>
                <a:ea typeface="Times New Roman" panose="02020603050405020304" pitchFamily="18" charset="0"/>
                <a:cs typeface="Times New Roman" panose="02020603050405020304" pitchFamily="18"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IE" sz="7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a:p>
            <a:pPr algn="ctr"/>
            <a:r>
              <a:rPr lang="en-US" sz="8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rPr>
              <a:t> </a:t>
            </a:r>
            <a:endParaRPr lang="en-IE" sz="11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p:txBody>
      </p:sp>
      <p:sp>
        <p:nvSpPr>
          <p:cNvPr id="232" name="Text Placeholder 32">
            <a:extLst>
              <a:ext uri="{FF2B5EF4-FFF2-40B4-BE49-F238E27FC236}">
                <a16:creationId xmlns:a16="http://schemas.microsoft.com/office/drawing/2014/main" id="{F4A89885-6B46-0448-94A7-712E09FE247B}"/>
              </a:ext>
            </a:extLst>
          </p:cNvPr>
          <p:cNvSpPr>
            <a:spLocks noGrp="1"/>
          </p:cNvSpPr>
          <p:nvPr userDrawn="1">
            <p:ph type="body" sz="quarter" idx="10" hasCustomPrompt="1"/>
          </p:nvPr>
        </p:nvSpPr>
        <p:spPr>
          <a:xfrm>
            <a:off x="3174939" y="7982515"/>
            <a:ext cx="3870325" cy="1038225"/>
          </a:xfrm>
        </p:spPr>
        <p:txBody>
          <a:bodyPr>
            <a:noAutofit/>
          </a:bodyPr>
          <a:lstStyle>
            <a:lvl1pPr marL="0" indent="0">
              <a:lnSpc>
                <a:spcPct val="100000"/>
              </a:lnSpc>
              <a:spcBef>
                <a:spcPts val="0"/>
              </a:spcBef>
              <a:buNone/>
              <a:defRPr sz="3200" b="1" i="0">
                <a:solidFill>
                  <a:schemeClr val="tx1"/>
                </a:solidFill>
                <a:latin typeface="Poppins SemiBold" pitchFamily="2" charset="77"/>
                <a:cs typeface="Poppins SemiBold"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OUR PROJECT</a:t>
            </a:r>
            <a:endParaRPr lang="en-US" dirty="0"/>
          </a:p>
        </p:txBody>
      </p:sp>
      <p:sp>
        <p:nvSpPr>
          <p:cNvPr id="233" name="Text Placeholder 32">
            <a:extLst>
              <a:ext uri="{FF2B5EF4-FFF2-40B4-BE49-F238E27FC236}">
                <a16:creationId xmlns:a16="http://schemas.microsoft.com/office/drawing/2014/main" id="{FDD2545E-B9B4-F949-93D6-4FE9D39409B4}"/>
              </a:ext>
            </a:extLst>
          </p:cNvPr>
          <p:cNvSpPr>
            <a:spLocks noGrp="1"/>
          </p:cNvSpPr>
          <p:nvPr userDrawn="1">
            <p:ph type="body" sz="quarter" idx="16" hasCustomPrompt="1"/>
          </p:nvPr>
        </p:nvSpPr>
        <p:spPr>
          <a:xfrm>
            <a:off x="3174939" y="8692282"/>
            <a:ext cx="3908229" cy="751695"/>
          </a:xfrm>
        </p:spPr>
        <p:txBody>
          <a:bodyPr anchor="t">
            <a:noAutofit/>
          </a:bodyPr>
          <a:lstStyle>
            <a:lvl1pPr marL="0" indent="0" algn="just">
              <a:lnSpc>
                <a:spcPct val="100000"/>
              </a:lnSpc>
              <a:spcBef>
                <a:spcPts val="0"/>
              </a:spcBef>
              <a:buNone/>
              <a:defRPr sz="20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short description</a:t>
            </a:r>
            <a:endParaRPr lang="en-US" dirty="0"/>
          </a:p>
        </p:txBody>
      </p:sp>
      <p:grpSp>
        <p:nvGrpSpPr>
          <p:cNvPr id="2" name="Group 1">
            <a:extLst>
              <a:ext uri="{FF2B5EF4-FFF2-40B4-BE49-F238E27FC236}">
                <a16:creationId xmlns:a16="http://schemas.microsoft.com/office/drawing/2014/main" id="{64FF3E19-572E-BE47-AD7D-8E95A3B9084D}"/>
              </a:ext>
            </a:extLst>
          </p:cNvPr>
          <p:cNvGrpSpPr/>
          <p:nvPr userDrawn="1"/>
        </p:nvGrpSpPr>
        <p:grpSpPr>
          <a:xfrm>
            <a:off x="-1277667" y="-1170241"/>
            <a:ext cx="3704943" cy="12121857"/>
            <a:chOff x="-689444" y="-717172"/>
            <a:chExt cx="3589892" cy="11745432"/>
          </a:xfrm>
        </p:grpSpPr>
        <p:grpSp>
          <p:nvGrpSpPr>
            <p:cNvPr id="31" name="Group 30">
              <a:extLst>
                <a:ext uri="{FF2B5EF4-FFF2-40B4-BE49-F238E27FC236}">
                  <a16:creationId xmlns:a16="http://schemas.microsoft.com/office/drawing/2014/main" id="{CDA54867-6705-B44D-BE04-201533100B8E}"/>
                </a:ext>
              </a:extLst>
            </p:cNvPr>
            <p:cNvGrpSpPr/>
            <p:nvPr userDrawn="1"/>
          </p:nvGrpSpPr>
          <p:grpSpPr>
            <a:xfrm>
              <a:off x="-689444" y="5152292"/>
              <a:ext cx="3589892" cy="5875968"/>
              <a:chOff x="7641907" y="2218142"/>
              <a:chExt cx="2253614" cy="3688736"/>
            </a:xfrm>
          </p:grpSpPr>
          <p:grpSp>
            <p:nvGrpSpPr>
              <p:cNvPr id="32" name="Graphic 70">
                <a:extLst>
                  <a:ext uri="{FF2B5EF4-FFF2-40B4-BE49-F238E27FC236}">
                    <a16:creationId xmlns:a16="http://schemas.microsoft.com/office/drawing/2014/main" id="{D70DD98C-B923-7B47-891E-1282B31F5E97}"/>
                  </a:ext>
                </a:extLst>
              </p:cNvPr>
              <p:cNvGrpSpPr/>
              <p:nvPr/>
            </p:nvGrpSpPr>
            <p:grpSpPr>
              <a:xfrm>
                <a:off x="8406764" y="2924476"/>
                <a:ext cx="1488757" cy="755833"/>
                <a:chOff x="8406764" y="2924476"/>
                <a:chExt cx="1488757" cy="755833"/>
              </a:xfrm>
            </p:grpSpPr>
            <p:sp>
              <p:nvSpPr>
                <p:cNvPr id="54" name="Freeform 53">
                  <a:extLst>
                    <a:ext uri="{FF2B5EF4-FFF2-40B4-BE49-F238E27FC236}">
                      <a16:creationId xmlns:a16="http://schemas.microsoft.com/office/drawing/2014/main" id="{53B54E3D-45EE-534E-921D-F811882EE1E8}"/>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903F3F9-FE15-A14C-B3E5-117245F5344C}"/>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0A307D1F-5826-7948-B52A-CB5CF2BA0DAB}"/>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1DE159F4-B054-F548-AE6C-61901620ADC1}"/>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33" name="Graphic 70">
                <a:extLst>
                  <a:ext uri="{FF2B5EF4-FFF2-40B4-BE49-F238E27FC236}">
                    <a16:creationId xmlns:a16="http://schemas.microsoft.com/office/drawing/2014/main" id="{8101B4BD-8008-7C47-A765-A338E00BEAFE}"/>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34" name="Graphic 70">
                <a:extLst>
                  <a:ext uri="{FF2B5EF4-FFF2-40B4-BE49-F238E27FC236}">
                    <a16:creationId xmlns:a16="http://schemas.microsoft.com/office/drawing/2014/main" id="{6877E3E3-6336-BC43-B8A9-80CC35BEC8A2}"/>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35" name="Graphic 70">
                <a:extLst>
                  <a:ext uri="{FF2B5EF4-FFF2-40B4-BE49-F238E27FC236}">
                    <a16:creationId xmlns:a16="http://schemas.microsoft.com/office/drawing/2014/main" id="{FFA9A29A-A902-B843-A6CE-9A6EDB369DA8}"/>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36" name="Graphic 70">
                <a:extLst>
                  <a:ext uri="{FF2B5EF4-FFF2-40B4-BE49-F238E27FC236}">
                    <a16:creationId xmlns:a16="http://schemas.microsoft.com/office/drawing/2014/main" id="{862AB1DC-D88C-1B41-887A-4264F99763CB}"/>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37" name="Graphic 70">
                <a:extLst>
                  <a:ext uri="{FF2B5EF4-FFF2-40B4-BE49-F238E27FC236}">
                    <a16:creationId xmlns:a16="http://schemas.microsoft.com/office/drawing/2014/main" id="{D98FB59D-EC87-9043-A7E3-EC8BEE3025EB}"/>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38" name="Graphic 70">
                <a:extLst>
                  <a:ext uri="{FF2B5EF4-FFF2-40B4-BE49-F238E27FC236}">
                    <a16:creationId xmlns:a16="http://schemas.microsoft.com/office/drawing/2014/main" id="{AF6FDC98-A569-764A-B879-D92936123B70}"/>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39" name="Graphic 70">
                <a:extLst>
                  <a:ext uri="{FF2B5EF4-FFF2-40B4-BE49-F238E27FC236}">
                    <a16:creationId xmlns:a16="http://schemas.microsoft.com/office/drawing/2014/main" id="{09CD1BBB-2A15-7C4F-A089-C71AA2B9691A}"/>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40" name="Graphic 70">
                <a:extLst>
                  <a:ext uri="{FF2B5EF4-FFF2-40B4-BE49-F238E27FC236}">
                    <a16:creationId xmlns:a16="http://schemas.microsoft.com/office/drawing/2014/main" id="{5AEA8E16-F1A1-9549-A1D8-11D9D797CC4D}"/>
                  </a:ext>
                </a:extLst>
              </p:cNvPr>
              <p:cNvGrpSpPr/>
              <p:nvPr/>
            </p:nvGrpSpPr>
            <p:grpSpPr>
              <a:xfrm>
                <a:off x="8482298" y="5154291"/>
                <a:ext cx="1034129" cy="752026"/>
                <a:chOff x="8482298" y="5154291"/>
                <a:chExt cx="1034129" cy="752026"/>
              </a:xfrm>
            </p:grpSpPr>
            <p:sp>
              <p:nvSpPr>
                <p:cNvPr id="51" name="Freeform 50">
                  <a:extLst>
                    <a:ext uri="{FF2B5EF4-FFF2-40B4-BE49-F238E27FC236}">
                      <a16:creationId xmlns:a16="http://schemas.microsoft.com/office/drawing/2014/main" id="{CABC4DF5-9E6A-6348-BAEE-0359347573E6}"/>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B180DC3E-E21D-8A4D-B954-08D54DF6101A}"/>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54B24E2-B5FB-8741-84A5-A95CB29B23ED}"/>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41" name="Graphic 70">
                <a:extLst>
                  <a:ext uri="{FF2B5EF4-FFF2-40B4-BE49-F238E27FC236}">
                    <a16:creationId xmlns:a16="http://schemas.microsoft.com/office/drawing/2014/main" id="{424384FC-465C-B549-808F-CCC0FE040C3C}"/>
                  </a:ext>
                </a:extLst>
              </p:cNvPr>
              <p:cNvGrpSpPr/>
              <p:nvPr/>
            </p:nvGrpSpPr>
            <p:grpSpPr>
              <a:xfrm>
                <a:off x="7649527" y="2230517"/>
                <a:ext cx="1124902" cy="1451696"/>
                <a:chOff x="7649527" y="2230517"/>
                <a:chExt cx="1124902" cy="1451696"/>
              </a:xfrm>
            </p:grpSpPr>
            <p:grpSp>
              <p:nvGrpSpPr>
                <p:cNvPr id="46" name="Graphic 70">
                  <a:extLst>
                    <a:ext uri="{FF2B5EF4-FFF2-40B4-BE49-F238E27FC236}">
                      <a16:creationId xmlns:a16="http://schemas.microsoft.com/office/drawing/2014/main" id="{2A11764F-4CB0-2B41-890E-69E98B677A03}"/>
                    </a:ext>
                  </a:extLst>
                </p:cNvPr>
                <p:cNvGrpSpPr/>
                <p:nvPr/>
              </p:nvGrpSpPr>
              <p:grpSpPr>
                <a:xfrm>
                  <a:off x="7649527" y="2233373"/>
                  <a:ext cx="762952" cy="1448840"/>
                  <a:chOff x="7649527" y="2233373"/>
                  <a:chExt cx="762952" cy="1448840"/>
                </a:xfrm>
                <a:solidFill>
                  <a:srgbClr val="E82C00"/>
                </a:solidFill>
              </p:grpSpPr>
              <p:sp>
                <p:nvSpPr>
                  <p:cNvPr id="48" name="Freeform 47">
                    <a:extLst>
                      <a:ext uri="{FF2B5EF4-FFF2-40B4-BE49-F238E27FC236}">
                        <a16:creationId xmlns:a16="http://schemas.microsoft.com/office/drawing/2014/main" id="{9B3738BA-801D-0B46-82CE-D4B67088CFA2}"/>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5F7A20A6-EF3E-3543-8855-664AACBE528D}"/>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DC66F037-C819-9A47-A726-77E49336793F}"/>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47" name="Freeform 46">
                  <a:extLst>
                    <a:ext uri="{FF2B5EF4-FFF2-40B4-BE49-F238E27FC236}">
                      <a16:creationId xmlns:a16="http://schemas.microsoft.com/office/drawing/2014/main" id="{DB7675F9-B9A8-E64F-8460-A8E4B1BE1DFA}"/>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42" name="Graphic 70">
                <a:extLst>
                  <a:ext uri="{FF2B5EF4-FFF2-40B4-BE49-F238E27FC236}">
                    <a16:creationId xmlns:a16="http://schemas.microsoft.com/office/drawing/2014/main" id="{C0BE64D0-0E62-344A-A1E4-F290F1246910}"/>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43" name="Graphic 70">
                <a:extLst>
                  <a:ext uri="{FF2B5EF4-FFF2-40B4-BE49-F238E27FC236}">
                    <a16:creationId xmlns:a16="http://schemas.microsoft.com/office/drawing/2014/main" id="{25B6C853-8EC1-A041-930D-F1DE0F0D9ED5}"/>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44" name="Graphic 70">
                <a:extLst>
                  <a:ext uri="{FF2B5EF4-FFF2-40B4-BE49-F238E27FC236}">
                    <a16:creationId xmlns:a16="http://schemas.microsoft.com/office/drawing/2014/main" id="{2D2EDA61-8296-4A48-B397-3837813B46F1}"/>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DBA76DEA-2D59-BE41-8840-9B5172012E20}"/>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nvGrpSpPr>
            <p:cNvPr id="58" name="Group 57">
              <a:extLst>
                <a:ext uri="{FF2B5EF4-FFF2-40B4-BE49-F238E27FC236}">
                  <a16:creationId xmlns:a16="http://schemas.microsoft.com/office/drawing/2014/main" id="{A1B209F4-2ADB-0746-B69F-046A49809A0C}"/>
                </a:ext>
              </a:extLst>
            </p:cNvPr>
            <p:cNvGrpSpPr/>
            <p:nvPr userDrawn="1"/>
          </p:nvGrpSpPr>
          <p:grpSpPr>
            <a:xfrm>
              <a:off x="-689444" y="-717172"/>
              <a:ext cx="3589892" cy="5875968"/>
              <a:chOff x="7641907" y="2218142"/>
              <a:chExt cx="2253614" cy="3688736"/>
            </a:xfrm>
          </p:grpSpPr>
          <p:grpSp>
            <p:nvGrpSpPr>
              <p:cNvPr id="59" name="Graphic 70">
                <a:extLst>
                  <a:ext uri="{FF2B5EF4-FFF2-40B4-BE49-F238E27FC236}">
                    <a16:creationId xmlns:a16="http://schemas.microsoft.com/office/drawing/2014/main" id="{79770E9D-98E3-B54F-8D7C-EA6FED7A2879}"/>
                  </a:ext>
                </a:extLst>
              </p:cNvPr>
              <p:cNvGrpSpPr/>
              <p:nvPr/>
            </p:nvGrpSpPr>
            <p:grpSpPr>
              <a:xfrm>
                <a:off x="8406764" y="2924476"/>
                <a:ext cx="1488757" cy="755833"/>
                <a:chOff x="8406764" y="2924476"/>
                <a:chExt cx="1488757" cy="755833"/>
              </a:xfrm>
            </p:grpSpPr>
            <p:sp>
              <p:nvSpPr>
                <p:cNvPr id="81" name="Freeform 80">
                  <a:extLst>
                    <a:ext uri="{FF2B5EF4-FFF2-40B4-BE49-F238E27FC236}">
                      <a16:creationId xmlns:a16="http://schemas.microsoft.com/office/drawing/2014/main" id="{A61458B8-C2A8-C94C-9221-DF9DFBC98B02}"/>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90AA44CB-727B-FB45-95E1-45F8CA954F4D}"/>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A8DE1148-3913-8845-92AD-3B71B5B19367}"/>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090133CE-A288-7643-8722-F2494F97941F}"/>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60" name="Graphic 70">
                <a:extLst>
                  <a:ext uri="{FF2B5EF4-FFF2-40B4-BE49-F238E27FC236}">
                    <a16:creationId xmlns:a16="http://schemas.microsoft.com/office/drawing/2014/main" id="{C8C49A7B-3B1B-FB43-B4E7-82F4BE48C449}"/>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61" name="Graphic 70">
                <a:extLst>
                  <a:ext uri="{FF2B5EF4-FFF2-40B4-BE49-F238E27FC236}">
                    <a16:creationId xmlns:a16="http://schemas.microsoft.com/office/drawing/2014/main" id="{7FE6C200-B752-CC4F-B416-83AC2A93738A}"/>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62" name="Graphic 70">
                <a:extLst>
                  <a:ext uri="{FF2B5EF4-FFF2-40B4-BE49-F238E27FC236}">
                    <a16:creationId xmlns:a16="http://schemas.microsoft.com/office/drawing/2014/main" id="{8B8C8A8D-1B1F-6145-8133-43FD0777D71F}"/>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63" name="Graphic 70">
                <a:extLst>
                  <a:ext uri="{FF2B5EF4-FFF2-40B4-BE49-F238E27FC236}">
                    <a16:creationId xmlns:a16="http://schemas.microsoft.com/office/drawing/2014/main" id="{406AD281-F38F-1F4F-9728-AD8810CA5E42}"/>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64" name="Graphic 70">
                <a:extLst>
                  <a:ext uri="{FF2B5EF4-FFF2-40B4-BE49-F238E27FC236}">
                    <a16:creationId xmlns:a16="http://schemas.microsoft.com/office/drawing/2014/main" id="{DE615F37-4FFB-DE46-9001-B6F36490BE5A}"/>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65" name="Graphic 70">
                <a:extLst>
                  <a:ext uri="{FF2B5EF4-FFF2-40B4-BE49-F238E27FC236}">
                    <a16:creationId xmlns:a16="http://schemas.microsoft.com/office/drawing/2014/main" id="{D452D8D2-EA96-394F-B5BE-C5FC4F3AA85C}"/>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66" name="Graphic 70">
                <a:extLst>
                  <a:ext uri="{FF2B5EF4-FFF2-40B4-BE49-F238E27FC236}">
                    <a16:creationId xmlns:a16="http://schemas.microsoft.com/office/drawing/2014/main" id="{B6AA07DF-1802-694F-8C82-E78D1F282F44}"/>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67" name="Graphic 70">
                <a:extLst>
                  <a:ext uri="{FF2B5EF4-FFF2-40B4-BE49-F238E27FC236}">
                    <a16:creationId xmlns:a16="http://schemas.microsoft.com/office/drawing/2014/main" id="{A28DF889-D3E4-AB4E-A4F5-14A3118D686B}"/>
                  </a:ext>
                </a:extLst>
              </p:cNvPr>
              <p:cNvGrpSpPr/>
              <p:nvPr/>
            </p:nvGrpSpPr>
            <p:grpSpPr>
              <a:xfrm>
                <a:off x="8482298" y="5154291"/>
                <a:ext cx="1034129" cy="752026"/>
                <a:chOff x="8482298" y="5154291"/>
                <a:chExt cx="1034129" cy="752026"/>
              </a:xfrm>
            </p:grpSpPr>
            <p:sp>
              <p:nvSpPr>
                <p:cNvPr id="78" name="Freeform 77">
                  <a:extLst>
                    <a:ext uri="{FF2B5EF4-FFF2-40B4-BE49-F238E27FC236}">
                      <a16:creationId xmlns:a16="http://schemas.microsoft.com/office/drawing/2014/main" id="{FD155976-E6B1-8046-844C-26C4DB90CB74}"/>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2A17FFA5-E2CD-1744-83F9-AE9352D72B93}"/>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27E3B0F8-9840-1E47-888E-42389C1479AE}"/>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68" name="Graphic 70">
                <a:extLst>
                  <a:ext uri="{FF2B5EF4-FFF2-40B4-BE49-F238E27FC236}">
                    <a16:creationId xmlns:a16="http://schemas.microsoft.com/office/drawing/2014/main" id="{F95DB726-695D-2A42-A93E-7FF0B9020C69}"/>
                  </a:ext>
                </a:extLst>
              </p:cNvPr>
              <p:cNvGrpSpPr/>
              <p:nvPr/>
            </p:nvGrpSpPr>
            <p:grpSpPr>
              <a:xfrm>
                <a:off x="7649527" y="2230517"/>
                <a:ext cx="1124902" cy="1451696"/>
                <a:chOff x="7649527" y="2230517"/>
                <a:chExt cx="1124902" cy="1451696"/>
              </a:xfrm>
            </p:grpSpPr>
            <p:grpSp>
              <p:nvGrpSpPr>
                <p:cNvPr id="73" name="Graphic 70">
                  <a:extLst>
                    <a:ext uri="{FF2B5EF4-FFF2-40B4-BE49-F238E27FC236}">
                      <a16:creationId xmlns:a16="http://schemas.microsoft.com/office/drawing/2014/main" id="{8DB838A7-4C13-7749-A211-77541D67FC02}"/>
                    </a:ext>
                  </a:extLst>
                </p:cNvPr>
                <p:cNvGrpSpPr/>
                <p:nvPr/>
              </p:nvGrpSpPr>
              <p:grpSpPr>
                <a:xfrm>
                  <a:off x="7649527" y="2233373"/>
                  <a:ext cx="762952" cy="1448840"/>
                  <a:chOff x="7649527" y="2233373"/>
                  <a:chExt cx="762952" cy="1448840"/>
                </a:xfrm>
                <a:solidFill>
                  <a:srgbClr val="E82C00"/>
                </a:solidFill>
              </p:grpSpPr>
              <p:sp>
                <p:nvSpPr>
                  <p:cNvPr id="75" name="Freeform 74">
                    <a:extLst>
                      <a:ext uri="{FF2B5EF4-FFF2-40B4-BE49-F238E27FC236}">
                        <a16:creationId xmlns:a16="http://schemas.microsoft.com/office/drawing/2014/main" id="{DD273376-D909-E248-8AE4-011CBA2B60EC}"/>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CC2FBFDD-9544-2241-8601-292F9A10F82B}"/>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0BA0BADE-9A8B-9E45-A11D-F013534C3A65}"/>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74" name="Freeform 73">
                  <a:extLst>
                    <a:ext uri="{FF2B5EF4-FFF2-40B4-BE49-F238E27FC236}">
                      <a16:creationId xmlns:a16="http://schemas.microsoft.com/office/drawing/2014/main" id="{6777AD2B-5FA3-B049-8C7E-27A35EA8BCF9}"/>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69" name="Graphic 70">
                <a:extLst>
                  <a:ext uri="{FF2B5EF4-FFF2-40B4-BE49-F238E27FC236}">
                    <a16:creationId xmlns:a16="http://schemas.microsoft.com/office/drawing/2014/main" id="{6024C3C3-A430-7A49-96FC-4A2A19CF1D7C}"/>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70" name="Graphic 70">
                <a:extLst>
                  <a:ext uri="{FF2B5EF4-FFF2-40B4-BE49-F238E27FC236}">
                    <a16:creationId xmlns:a16="http://schemas.microsoft.com/office/drawing/2014/main" id="{545016B4-87F5-4048-AE89-A64DA20809CB}"/>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71" name="Graphic 70">
                <a:extLst>
                  <a:ext uri="{FF2B5EF4-FFF2-40B4-BE49-F238E27FC236}">
                    <a16:creationId xmlns:a16="http://schemas.microsoft.com/office/drawing/2014/main" id="{40B901AF-43D3-024E-B8AB-4C900EE1A00B}"/>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B543A31-7A9D-704A-986C-A931F0074DB8}"/>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sp>
        <p:nvSpPr>
          <p:cNvPr id="3" name="Rectangle 2">
            <a:extLst>
              <a:ext uri="{FF2B5EF4-FFF2-40B4-BE49-F238E27FC236}">
                <a16:creationId xmlns:a16="http://schemas.microsoft.com/office/drawing/2014/main" id="{9506FBC1-201F-B84D-BA15-223944F61F5E}"/>
              </a:ext>
            </a:extLst>
          </p:cNvPr>
          <p:cNvSpPr/>
          <p:nvPr userDrawn="1"/>
        </p:nvSpPr>
        <p:spPr>
          <a:xfrm>
            <a:off x="-3780692" y="-334108"/>
            <a:ext cx="3780692" cy="1124182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C1BD802-3243-5448-85DB-5C1F2A8D4DF9}"/>
              </a:ext>
            </a:extLst>
          </p:cNvPr>
          <p:cNvSpPr/>
          <p:nvPr userDrawn="1"/>
        </p:nvSpPr>
        <p:spPr>
          <a:xfrm>
            <a:off x="-2180791" y="-4340748"/>
            <a:ext cx="10711460" cy="43603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85537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creen Preview">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B3651C87-4B15-1D42-A78A-C8C76B346285}"/>
              </a:ext>
            </a:extLst>
          </p:cNvPr>
          <p:cNvGrpSpPr/>
          <p:nvPr userDrawn="1"/>
        </p:nvGrpSpPr>
        <p:grpSpPr>
          <a:xfrm rot="5400000">
            <a:off x="1598192" y="-5625676"/>
            <a:ext cx="3704943" cy="12121857"/>
            <a:chOff x="-689444" y="-717172"/>
            <a:chExt cx="3589892" cy="11745432"/>
          </a:xfrm>
        </p:grpSpPr>
        <p:grpSp>
          <p:nvGrpSpPr>
            <p:cNvPr id="19" name="Group 18">
              <a:extLst>
                <a:ext uri="{FF2B5EF4-FFF2-40B4-BE49-F238E27FC236}">
                  <a16:creationId xmlns:a16="http://schemas.microsoft.com/office/drawing/2014/main" id="{1DD50579-B8CE-294E-97D9-D739B6CBBBBA}"/>
                </a:ext>
              </a:extLst>
            </p:cNvPr>
            <p:cNvGrpSpPr/>
            <p:nvPr userDrawn="1"/>
          </p:nvGrpSpPr>
          <p:grpSpPr>
            <a:xfrm>
              <a:off x="-689444" y="5152292"/>
              <a:ext cx="3589892" cy="5875968"/>
              <a:chOff x="7641907" y="2218142"/>
              <a:chExt cx="2253614" cy="3688736"/>
            </a:xfrm>
          </p:grpSpPr>
          <p:grpSp>
            <p:nvGrpSpPr>
              <p:cNvPr id="52" name="Graphic 70">
                <a:extLst>
                  <a:ext uri="{FF2B5EF4-FFF2-40B4-BE49-F238E27FC236}">
                    <a16:creationId xmlns:a16="http://schemas.microsoft.com/office/drawing/2014/main" id="{831D6A1C-EC25-7D46-9A96-7B12CAFC6644}"/>
                  </a:ext>
                </a:extLst>
              </p:cNvPr>
              <p:cNvGrpSpPr/>
              <p:nvPr/>
            </p:nvGrpSpPr>
            <p:grpSpPr>
              <a:xfrm>
                <a:off x="8406764" y="2924476"/>
                <a:ext cx="1488757" cy="755833"/>
                <a:chOff x="8406764" y="2924476"/>
                <a:chExt cx="1488757" cy="755833"/>
              </a:xfrm>
            </p:grpSpPr>
            <p:sp>
              <p:nvSpPr>
                <p:cNvPr id="85" name="Freeform 84">
                  <a:extLst>
                    <a:ext uri="{FF2B5EF4-FFF2-40B4-BE49-F238E27FC236}">
                      <a16:creationId xmlns:a16="http://schemas.microsoft.com/office/drawing/2014/main" id="{BBE4805F-C275-6540-888A-B1405BCD6DEC}"/>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E5B105AD-48BF-6043-9A96-7B45F36257A3}"/>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09CF8A61-EDDF-B848-9401-9F2B36969BD8}"/>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4E11FA89-2C20-944F-9F0E-767990A9BDB4}"/>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64" name="Graphic 70">
                <a:extLst>
                  <a:ext uri="{FF2B5EF4-FFF2-40B4-BE49-F238E27FC236}">
                    <a16:creationId xmlns:a16="http://schemas.microsoft.com/office/drawing/2014/main" id="{2355C14B-B022-9641-9EAD-ECBBC51FA6B5}"/>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65" name="Graphic 70">
                <a:extLst>
                  <a:ext uri="{FF2B5EF4-FFF2-40B4-BE49-F238E27FC236}">
                    <a16:creationId xmlns:a16="http://schemas.microsoft.com/office/drawing/2014/main" id="{2D45FECF-1153-4A4B-892B-56601A67474B}"/>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66" name="Graphic 70">
                <a:extLst>
                  <a:ext uri="{FF2B5EF4-FFF2-40B4-BE49-F238E27FC236}">
                    <a16:creationId xmlns:a16="http://schemas.microsoft.com/office/drawing/2014/main" id="{04942466-C1A0-4148-9FC4-778A2691D658}"/>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67" name="Graphic 70">
                <a:extLst>
                  <a:ext uri="{FF2B5EF4-FFF2-40B4-BE49-F238E27FC236}">
                    <a16:creationId xmlns:a16="http://schemas.microsoft.com/office/drawing/2014/main" id="{1CCFF630-5ABD-DA44-B9D6-53238AD43A6D}"/>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68" name="Graphic 70">
                <a:extLst>
                  <a:ext uri="{FF2B5EF4-FFF2-40B4-BE49-F238E27FC236}">
                    <a16:creationId xmlns:a16="http://schemas.microsoft.com/office/drawing/2014/main" id="{5030B365-20E9-7E49-99EA-8782EE0A8B35}"/>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69" name="Graphic 70">
                <a:extLst>
                  <a:ext uri="{FF2B5EF4-FFF2-40B4-BE49-F238E27FC236}">
                    <a16:creationId xmlns:a16="http://schemas.microsoft.com/office/drawing/2014/main" id="{A8B00AFD-68CD-264B-94D0-8886C4B87BB6}"/>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70" name="Graphic 70">
                <a:extLst>
                  <a:ext uri="{FF2B5EF4-FFF2-40B4-BE49-F238E27FC236}">
                    <a16:creationId xmlns:a16="http://schemas.microsoft.com/office/drawing/2014/main" id="{232EA70B-139B-AF4E-AF97-5B3BF11EB49B}"/>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71" name="Graphic 70">
                <a:extLst>
                  <a:ext uri="{FF2B5EF4-FFF2-40B4-BE49-F238E27FC236}">
                    <a16:creationId xmlns:a16="http://schemas.microsoft.com/office/drawing/2014/main" id="{FDF7EFEB-F2F1-2A44-8A86-04614D8CFDBE}"/>
                  </a:ext>
                </a:extLst>
              </p:cNvPr>
              <p:cNvGrpSpPr/>
              <p:nvPr/>
            </p:nvGrpSpPr>
            <p:grpSpPr>
              <a:xfrm>
                <a:off x="8482298" y="5154291"/>
                <a:ext cx="1034129" cy="752026"/>
                <a:chOff x="8482298" y="5154291"/>
                <a:chExt cx="1034129" cy="752026"/>
              </a:xfrm>
            </p:grpSpPr>
            <p:sp>
              <p:nvSpPr>
                <p:cNvPr id="82" name="Freeform 81">
                  <a:extLst>
                    <a:ext uri="{FF2B5EF4-FFF2-40B4-BE49-F238E27FC236}">
                      <a16:creationId xmlns:a16="http://schemas.microsoft.com/office/drawing/2014/main" id="{5F453F85-F89B-344A-B1E8-40CC3F46C72A}"/>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AAD329BE-81EF-E24A-A9E1-4B802D283BCA}"/>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B6FB84EF-90FB-854C-958C-6A806AB2AE4C}"/>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72" name="Graphic 70">
                <a:extLst>
                  <a:ext uri="{FF2B5EF4-FFF2-40B4-BE49-F238E27FC236}">
                    <a16:creationId xmlns:a16="http://schemas.microsoft.com/office/drawing/2014/main" id="{8F6C3BE9-0BBF-EE49-9D91-CB42649E94D1}"/>
                  </a:ext>
                </a:extLst>
              </p:cNvPr>
              <p:cNvGrpSpPr/>
              <p:nvPr/>
            </p:nvGrpSpPr>
            <p:grpSpPr>
              <a:xfrm>
                <a:off x="7649527" y="2230517"/>
                <a:ext cx="1124902" cy="1451696"/>
                <a:chOff x="7649527" y="2230517"/>
                <a:chExt cx="1124902" cy="1451696"/>
              </a:xfrm>
            </p:grpSpPr>
            <p:grpSp>
              <p:nvGrpSpPr>
                <p:cNvPr id="77" name="Graphic 70">
                  <a:extLst>
                    <a:ext uri="{FF2B5EF4-FFF2-40B4-BE49-F238E27FC236}">
                      <a16:creationId xmlns:a16="http://schemas.microsoft.com/office/drawing/2014/main" id="{D159CF8E-7DB9-2E4F-A2F5-209FDB1073D2}"/>
                    </a:ext>
                  </a:extLst>
                </p:cNvPr>
                <p:cNvGrpSpPr/>
                <p:nvPr/>
              </p:nvGrpSpPr>
              <p:grpSpPr>
                <a:xfrm>
                  <a:off x="7649527" y="2233373"/>
                  <a:ext cx="762952" cy="1448840"/>
                  <a:chOff x="7649527" y="2233373"/>
                  <a:chExt cx="762952" cy="1448840"/>
                </a:xfrm>
                <a:solidFill>
                  <a:srgbClr val="E82C00"/>
                </a:solidFill>
              </p:grpSpPr>
              <p:sp>
                <p:nvSpPr>
                  <p:cNvPr id="79" name="Freeform 78">
                    <a:extLst>
                      <a:ext uri="{FF2B5EF4-FFF2-40B4-BE49-F238E27FC236}">
                        <a16:creationId xmlns:a16="http://schemas.microsoft.com/office/drawing/2014/main" id="{5FC8D26C-9281-134D-A83F-F0CCF2B82E89}"/>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82DB7742-3E7C-4E41-AABF-E1AA23690CA5}"/>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6A761A1-A2EA-1D4D-B89A-AAA9A8BDCB92}"/>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78" name="Freeform 77">
                  <a:extLst>
                    <a:ext uri="{FF2B5EF4-FFF2-40B4-BE49-F238E27FC236}">
                      <a16:creationId xmlns:a16="http://schemas.microsoft.com/office/drawing/2014/main" id="{6EEFEC86-0436-954C-9F7D-D9BF08CB26BD}"/>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73" name="Graphic 70">
                <a:extLst>
                  <a:ext uri="{FF2B5EF4-FFF2-40B4-BE49-F238E27FC236}">
                    <a16:creationId xmlns:a16="http://schemas.microsoft.com/office/drawing/2014/main" id="{322185BC-FDF1-F441-8131-2D733D0ADEA9}"/>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74" name="Graphic 70">
                <a:extLst>
                  <a:ext uri="{FF2B5EF4-FFF2-40B4-BE49-F238E27FC236}">
                    <a16:creationId xmlns:a16="http://schemas.microsoft.com/office/drawing/2014/main" id="{163112A5-99A7-7B42-A96A-29116D9034C7}"/>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75" name="Graphic 70">
                <a:extLst>
                  <a:ext uri="{FF2B5EF4-FFF2-40B4-BE49-F238E27FC236}">
                    <a16:creationId xmlns:a16="http://schemas.microsoft.com/office/drawing/2014/main" id="{ED99BBAD-38B2-A545-A050-B62C302E5034}"/>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EB2F1BF7-81B2-F242-89C6-CAE0038AD49E}"/>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nvGrpSpPr>
            <p:cNvPr id="20" name="Group 19">
              <a:extLst>
                <a:ext uri="{FF2B5EF4-FFF2-40B4-BE49-F238E27FC236}">
                  <a16:creationId xmlns:a16="http://schemas.microsoft.com/office/drawing/2014/main" id="{482B0DC1-1E14-5847-8ECA-E55FACAF485E}"/>
                </a:ext>
              </a:extLst>
            </p:cNvPr>
            <p:cNvGrpSpPr/>
            <p:nvPr userDrawn="1"/>
          </p:nvGrpSpPr>
          <p:grpSpPr>
            <a:xfrm>
              <a:off x="-689444" y="-717172"/>
              <a:ext cx="3589892" cy="5875968"/>
              <a:chOff x="7641907" y="2218142"/>
              <a:chExt cx="2253614" cy="3688736"/>
            </a:xfrm>
          </p:grpSpPr>
          <p:grpSp>
            <p:nvGrpSpPr>
              <p:cNvPr id="21" name="Graphic 70">
                <a:extLst>
                  <a:ext uri="{FF2B5EF4-FFF2-40B4-BE49-F238E27FC236}">
                    <a16:creationId xmlns:a16="http://schemas.microsoft.com/office/drawing/2014/main" id="{11643A7D-31C1-AF45-9484-1CB88DF5AB3B}"/>
                  </a:ext>
                </a:extLst>
              </p:cNvPr>
              <p:cNvGrpSpPr/>
              <p:nvPr/>
            </p:nvGrpSpPr>
            <p:grpSpPr>
              <a:xfrm>
                <a:off x="8406764" y="2924476"/>
                <a:ext cx="1488757" cy="755833"/>
                <a:chOff x="8406764" y="2924476"/>
                <a:chExt cx="1488757" cy="755833"/>
              </a:xfrm>
            </p:grpSpPr>
            <p:sp>
              <p:nvSpPr>
                <p:cNvPr id="47" name="Freeform 46">
                  <a:extLst>
                    <a:ext uri="{FF2B5EF4-FFF2-40B4-BE49-F238E27FC236}">
                      <a16:creationId xmlns:a16="http://schemas.microsoft.com/office/drawing/2014/main" id="{D39A8F3D-72A1-D849-9768-B89AA68991B2}"/>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2C329DE-2CCC-3248-91C9-EB1482FB69B9}"/>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06E7BD21-9D90-7A49-ACC3-57F13E22CA9A}"/>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7FF7E659-B7CE-A343-AB82-DE235A1475A2}"/>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23" name="Graphic 70">
                <a:extLst>
                  <a:ext uri="{FF2B5EF4-FFF2-40B4-BE49-F238E27FC236}">
                    <a16:creationId xmlns:a16="http://schemas.microsoft.com/office/drawing/2014/main" id="{F4A8F95E-DA26-5445-9456-AD93B6440C09}"/>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24" name="Graphic 70">
                <a:extLst>
                  <a:ext uri="{FF2B5EF4-FFF2-40B4-BE49-F238E27FC236}">
                    <a16:creationId xmlns:a16="http://schemas.microsoft.com/office/drawing/2014/main" id="{CA255683-AB54-FA4F-8553-851199D21894}"/>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25" name="Graphic 70">
                <a:extLst>
                  <a:ext uri="{FF2B5EF4-FFF2-40B4-BE49-F238E27FC236}">
                    <a16:creationId xmlns:a16="http://schemas.microsoft.com/office/drawing/2014/main" id="{8883B80C-9190-0B4E-B27C-FB2839390E61}"/>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26" name="Graphic 70">
                <a:extLst>
                  <a:ext uri="{FF2B5EF4-FFF2-40B4-BE49-F238E27FC236}">
                    <a16:creationId xmlns:a16="http://schemas.microsoft.com/office/drawing/2014/main" id="{7F850C50-48ED-5347-AC1C-7C9A960B743D}"/>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27" name="Graphic 70">
                <a:extLst>
                  <a:ext uri="{FF2B5EF4-FFF2-40B4-BE49-F238E27FC236}">
                    <a16:creationId xmlns:a16="http://schemas.microsoft.com/office/drawing/2014/main" id="{EE403194-4941-F743-9036-6E8CAAD3C23A}"/>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29" name="Graphic 70">
                <a:extLst>
                  <a:ext uri="{FF2B5EF4-FFF2-40B4-BE49-F238E27FC236}">
                    <a16:creationId xmlns:a16="http://schemas.microsoft.com/office/drawing/2014/main" id="{DB7E15F4-83A8-514A-AFE8-76C46027B219}"/>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30" name="Graphic 70">
                <a:extLst>
                  <a:ext uri="{FF2B5EF4-FFF2-40B4-BE49-F238E27FC236}">
                    <a16:creationId xmlns:a16="http://schemas.microsoft.com/office/drawing/2014/main" id="{04EF85F3-9246-774C-92EC-1E7D07A857A5}"/>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31" name="Graphic 70">
                <a:extLst>
                  <a:ext uri="{FF2B5EF4-FFF2-40B4-BE49-F238E27FC236}">
                    <a16:creationId xmlns:a16="http://schemas.microsoft.com/office/drawing/2014/main" id="{DD0E4F14-992E-4344-B469-85777D136E25}"/>
                  </a:ext>
                </a:extLst>
              </p:cNvPr>
              <p:cNvGrpSpPr/>
              <p:nvPr/>
            </p:nvGrpSpPr>
            <p:grpSpPr>
              <a:xfrm>
                <a:off x="8482298" y="5154291"/>
                <a:ext cx="1034129" cy="752026"/>
                <a:chOff x="8482298" y="5154291"/>
                <a:chExt cx="1034129" cy="752026"/>
              </a:xfrm>
            </p:grpSpPr>
            <p:sp>
              <p:nvSpPr>
                <p:cNvPr id="42" name="Freeform 41">
                  <a:extLst>
                    <a:ext uri="{FF2B5EF4-FFF2-40B4-BE49-F238E27FC236}">
                      <a16:creationId xmlns:a16="http://schemas.microsoft.com/office/drawing/2014/main" id="{3C723D7B-88F6-FE4E-9B0E-DB067267B7CA}"/>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059516E4-6FA0-C249-80A7-CAF8CE9D4250}"/>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AC83B606-47E5-3D4A-8EDE-FC517EE555B9}"/>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32" name="Graphic 70">
                <a:extLst>
                  <a:ext uri="{FF2B5EF4-FFF2-40B4-BE49-F238E27FC236}">
                    <a16:creationId xmlns:a16="http://schemas.microsoft.com/office/drawing/2014/main" id="{D71F04EF-0DAE-944E-B9B1-BE1666E4894C}"/>
                  </a:ext>
                </a:extLst>
              </p:cNvPr>
              <p:cNvGrpSpPr/>
              <p:nvPr/>
            </p:nvGrpSpPr>
            <p:grpSpPr>
              <a:xfrm>
                <a:off x="7649527" y="2230517"/>
                <a:ext cx="1124902" cy="1451696"/>
                <a:chOff x="7649527" y="2230517"/>
                <a:chExt cx="1124902" cy="1451696"/>
              </a:xfrm>
            </p:grpSpPr>
            <p:grpSp>
              <p:nvGrpSpPr>
                <p:cNvPr id="37" name="Graphic 70">
                  <a:extLst>
                    <a:ext uri="{FF2B5EF4-FFF2-40B4-BE49-F238E27FC236}">
                      <a16:creationId xmlns:a16="http://schemas.microsoft.com/office/drawing/2014/main" id="{B6243D9F-719F-F54E-AFBD-3ABBA3CEF585}"/>
                    </a:ext>
                  </a:extLst>
                </p:cNvPr>
                <p:cNvGrpSpPr/>
                <p:nvPr/>
              </p:nvGrpSpPr>
              <p:grpSpPr>
                <a:xfrm>
                  <a:off x="7649527" y="2233373"/>
                  <a:ext cx="762952" cy="1448840"/>
                  <a:chOff x="7649527" y="2233373"/>
                  <a:chExt cx="762952" cy="1448840"/>
                </a:xfrm>
                <a:solidFill>
                  <a:srgbClr val="E82C00"/>
                </a:solidFill>
              </p:grpSpPr>
              <p:sp>
                <p:nvSpPr>
                  <p:cNvPr id="39" name="Freeform 38">
                    <a:extLst>
                      <a:ext uri="{FF2B5EF4-FFF2-40B4-BE49-F238E27FC236}">
                        <a16:creationId xmlns:a16="http://schemas.microsoft.com/office/drawing/2014/main" id="{078672EB-34E0-0D4B-B3A5-DDBF3285B2DB}"/>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FD865FD1-F0C2-FD4C-963C-64C11A261BA0}"/>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028E13E2-C09A-1A46-AF03-3FB8B449D21D}"/>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38" name="Freeform 37">
                  <a:extLst>
                    <a:ext uri="{FF2B5EF4-FFF2-40B4-BE49-F238E27FC236}">
                      <a16:creationId xmlns:a16="http://schemas.microsoft.com/office/drawing/2014/main" id="{B38714C6-3312-DC4B-9AAD-C1F26E784E04}"/>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33" name="Graphic 70">
                <a:extLst>
                  <a:ext uri="{FF2B5EF4-FFF2-40B4-BE49-F238E27FC236}">
                    <a16:creationId xmlns:a16="http://schemas.microsoft.com/office/drawing/2014/main" id="{BB64BE17-F2A5-0640-8882-516B2610AF44}"/>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34" name="Graphic 70">
                <a:extLst>
                  <a:ext uri="{FF2B5EF4-FFF2-40B4-BE49-F238E27FC236}">
                    <a16:creationId xmlns:a16="http://schemas.microsoft.com/office/drawing/2014/main" id="{635B3001-9536-974D-9438-A8D6EAB7C014}"/>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35" name="Graphic 70">
                <a:extLst>
                  <a:ext uri="{FF2B5EF4-FFF2-40B4-BE49-F238E27FC236}">
                    <a16:creationId xmlns:a16="http://schemas.microsoft.com/office/drawing/2014/main" id="{76D20994-0E16-0D46-8459-B55314D0BD14}"/>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CC15D093-048E-1B47-A293-D00E95937CB9}"/>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sp>
        <p:nvSpPr>
          <p:cNvPr id="60" name="Rectangle 59">
            <a:extLst>
              <a:ext uri="{FF2B5EF4-FFF2-40B4-BE49-F238E27FC236}">
                <a16:creationId xmlns:a16="http://schemas.microsoft.com/office/drawing/2014/main" id="{827F2F1E-E0F8-C347-8A6E-1FC05D60F4E2}"/>
              </a:ext>
            </a:extLst>
          </p:cNvPr>
          <p:cNvSpPr/>
          <p:nvPr userDrawn="1"/>
        </p:nvSpPr>
        <p:spPr>
          <a:xfrm>
            <a:off x="-1531087" y="-3045218"/>
            <a:ext cx="11181090" cy="30217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E712D59-5EC2-B242-B09C-D76287939421}"/>
              </a:ext>
            </a:extLst>
          </p:cNvPr>
          <p:cNvSpPr/>
          <p:nvPr userDrawn="1"/>
        </p:nvSpPr>
        <p:spPr>
          <a:xfrm>
            <a:off x="7774356" y="-4350306"/>
            <a:ext cx="5090685" cy="1277904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a:extLst>
              <a:ext uri="{FF2B5EF4-FFF2-40B4-BE49-F238E27FC236}">
                <a16:creationId xmlns:a16="http://schemas.microsoft.com/office/drawing/2014/main" id="{4AD2562E-C49A-5648-B722-31A75688E034}"/>
              </a:ext>
            </a:extLst>
          </p:cNvPr>
          <p:cNvSpPr/>
          <p:nvPr userDrawn="1"/>
        </p:nvSpPr>
        <p:spPr>
          <a:xfrm>
            <a:off x="6703493" y="9526462"/>
            <a:ext cx="1392572" cy="67184"/>
          </a:xfrm>
          <a:custGeom>
            <a:avLst/>
            <a:gdLst>
              <a:gd name="connsiteX0" fmla="*/ 226252 w 472886"/>
              <a:gd name="connsiteY0" fmla="*/ 2794 h 22814"/>
              <a:gd name="connsiteX1" fmla="*/ 226252 w 472886"/>
              <a:gd name="connsiteY1" fmla="*/ 11226 h 22814"/>
              <a:gd name="connsiteX2" fmla="*/ 233597 w 472886"/>
              <a:gd name="connsiteY2" fmla="*/ 11226 h 22814"/>
              <a:gd name="connsiteX3" fmla="*/ 235305 w 472886"/>
              <a:gd name="connsiteY3" fmla="*/ 10605 h 22814"/>
              <a:gd name="connsiteX4" fmla="*/ 236649 w 472886"/>
              <a:gd name="connsiteY4" fmla="*/ 9002 h 22814"/>
              <a:gd name="connsiteX5" fmla="*/ 237167 w 472886"/>
              <a:gd name="connsiteY5" fmla="*/ 6674 h 22814"/>
              <a:gd name="connsiteX6" fmla="*/ 236132 w 472886"/>
              <a:gd name="connsiteY6" fmla="*/ 3880 h 22814"/>
              <a:gd name="connsiteX7" fmla="*/ 233442 w 472886"/>
              <a:gd name="connsiteY7" fmla="*/ 2794 h 22814"/>
              <a:gd name="connsiteX8" fmla="*/ 41588 w 472886"/>
              <a:gd name="connsiteY8" fmla="*/ 2794 h 22814"/>
              <a:gd name="connsiteX9" fmla="*/ 41588 w 472886"/>
              <a:gd name="connsiteY9" fmla="*/ 11226 h 22814"/>
              <a:gd name="connsiteX10" fmla="*/ 48933 w 472886"/>
              <a:gd name="connsiteY10" fmla="*/ 11226 h 22814"/>
              <a:gd name="connsiteX11" fmla="*/ 50640 w 472886"/>
              <a:gd name="connsiteY11" fmla="*/ 10605 h 22814"/>
              <a:gd name="connsiteX12" fmla="*/ 51985 w 472886"/>
              <a:gd name="connsiteY12" fmla="*/ 9002 h 22814"/>
              <a:gd name="connsiteX13" fmla="*/ 52502 w 472886"/>
              <a:gd name="connsiteY13" fmla="*/ 6674 h 22814"/>
              <a:gd name="connsiteX14" fmla="*/ 51468 w 472886"/>
              <a:gd name="connsiteY14" fmla="*/ 3880 h 22814"/>
              <a:gd name="connsiteX15" fmla="*/ 48778 w 472886"/>
              <a:gd name="connsiteY15" fmla="*/ 2794 h 22814"/>
              <a:gd name="connsiteX16" fmla="*/ 345483 w 472886"/>
              <a:gd name="connsiteY16" fmla="*/ 2225 h 22814"/>
              <a:gd name="connsiteX17" fmla="*/ 345483 w 472886"/>
              <a:gd name="connsiteY17" fmla="*/ 11278 h 22814"/>
              <a:gd name="connsiteX18" fmla="*/ 353087 w 472886"/>
              <a:gd name="connsiteY18" fmla="*/ 11278 h 22814"/>
              <a:gd name="connsiteX19" fmla="*/ 355052 w 472886"/>
              <a:gd name="connsiteY19" fmla="*/ 10605 h 22814"/>
              <a:gd name="connsiteX20" fmla="*/ 356604 w 472886"/>
              <a:gd name="connsiteY20" fmla="*/ 8898 h 22814"/>
              <a:gd name="connsiteX21" fmla="*/ 357173 w 472886"/>
              <a:gd name="connsiteY21" fmla="*/ 6415 h 22814"/>
              <a:gd name="connsiteX22" fmla="*/ 355983 w 472886"/>
              <a:gd name="connsiteY22" fmla="*/ 3414 h 22814"/>
              <a:gd name="connsiteX23" fmla="*/ 352828 w 472886"/>
              <a:gd name="connsiteY23" fmla="*/ 2225 h 22814"/>
              <a:gd name="connsiteX24" fmla="*/ 315688 w 472886"/>
              <a:gd name="connsiteY24" fmla="*/ 2225 h 22814"/>
              <a:gd name="connsiteX25" fmla="*/ 315688 w 472886"/>
              <a:gd name="connsiteY25" fmla="*/ 11278 h 22814"/>
              <a:gd name="connsiteX26" fmla="*/ 323292 w 472886"/>
              <a:gd name="connsiteY26" fmla="*/ 11278 h 22814"/>
              <a:gd name="connsiteX27" fmla="*/ 325258 w 472886"/>
              <a:gd name="connsiteY27" fmla="*/ 10605 h 22814"/>
              <a:gd name="connsiteX28" fmla="*/ 326809 w 472886"/>
              <a:gd name="connsiteY28" fmla="*/ 8898 h 22814"/>
              <a:gd name="connsiteX29" fmla="*/ 327378 w 472886"/>
              <a:gd name="connsiteY29" fmla="*/ 6415 h 22814"/>
              <a:gd name="connsiteX30" fmla="*/ 326189 w 472886"/>
              <a:gd name="connsiteY30" fmla="*/ 3414 h 22814"/>
              <a:gd name="connsiteX31" fmla="*/ 323034 w 472886"/>
              <a:gd name="connsiteY31" fmla="*/ 2225 h 22814"/>
              <a:gd name="connsiteX32" fmla="*/ 421573 w 472886"/>
              <a:gd name="connsiteY32" fmla="*/ 1914 h 22814"/>
              <a:gd name="connsiteX33" fmla="*/ 417125 w 472886"/>
              <a:gd name="connsiteY33" fmla="*/ 3104 h 22814"/>
              <a:gd name="connsiteX34" fmla="*/ 414073 w 472886"/>
              <a:gd name="connsiteY34" fmla="*/ 6415 h 22814"/>
              <a:gd name="connsiteX35" fmla="*/ 412986 w 472886"/>
              <a:gd name="connsiteY35" fmla="*/ 11381 h 22814"/>
              <a:gd name="connsiteX36" fmla="*/ 414073 w 472886"/>
              <a:gd name="connsiteY36" fmla="*/ 16347 h 22814"/>
              <a:gd name="connsiteX37" fmla="*/ 417125 w 472886"/>
              <a:gd name="connsiteY37" fmla="*/ 19658 h 22814"/>
              <a:gd name="connsiteX38" fmla="*/ 421573 w 472886"/>
              <a:gd name="connsiteY38" fmla="*/ 20848 h 22814"/>
              <a:gd name="connsiteX39" fmla="*/ 426022 w 472886"/>
              <a:gd name="connsiteY39" fmla="*/ 19658 h 22814"/>
              <a:gd name="connsiteX40" fmla="*/ 429022 w 472886"/>
              <a:gd name="connsiteY40" fmla="*/ 16347 h 22814"/>
              <a:gd name="connsiteX41" fmla="*/ 430108 w 472886"/>
              <a:gd name="connsiteY41" fmla="*/ 11381 h 22814"/>
              <a:gd name="connsiteX42" fmla="*/ 429022 w 472886"/>
              <a:gd name="connsiteY42" fmla="*/ 6415 h 22814"/>
              <a:gd name="connsiteX43" fmla="*/ 426022 w 472886"/>
              <a:gd name="connsiteY43" fmla="*/ 3104 h 22814"/>
              <a:gd name="connsiteX44" fmla="*/ 421573 w 472886"/>
              <a:gd name="connsiteY44" fmla="*/ 1914 h 22814"/>
              <a:gd name="connsiteX45" fmla="*/ 298670 w 472886"/>
              <a:gd name="connsiteY45" fmla="*/ 1914 h 22814"/>
              <a:gd name="connsiteX46" fmla="*/ 294222 w 472886"/>
              <a:gd name="connsiteY46" fmla="*/ 3104 h 22814"/>
              <a:gd name="connsiteX47" fmla="*/ 291170 w 472886"/>
              <a:gd name="connsiteY47" fmla="*/ 6415 h 22814"/>
              <a:gd name="connsiteX48" fmla="*/ 290084 w 472886"/>
              <a:gd name="connsiteY48" fmla="*/ 11381 h 22814"/>
              <a:gd name="connsiteX49" fmla="*/ 291170 w 472886"/>
              <a:gd name="connsiteY49" fmla="*/ 16347 h 22814"/>
              <a:gd name="connsiteX50" fmla="*/ 294222 w 472886"/>
              <a:gd name="connsiteY50" fmla="*/ 19658 h 22814"/>
              <a:gd name="connsiteX51" fmla="*/ 298670 w 472886"/>
              <a:gd name="connsiteY51" fmla="*/ 20848 h 22814"/>
              <a:gd name="connsiteX52" fmla="*/ 303119 w 472886"/>
              <a:gd name="connsiteY52" fmla="*/ 19658 h 22814"/>
              <a:gd name="connsiteX53" fmla="*/ 306119 w 472886"/>
              <a:gd name="connsiteY53" fmla="*/ 16347 h 22814"/>
              <a:gd name="connsiteX54" fmla="*/ 307205 w 472886"/>
              <a:gd name="connsiteY54" fmla="*/ 11381 h 22814"/>
              <a:gd name="connsiteX55" fmla="*/ 306119 w 472886"/>
              <a:gd name="connsiteY55" fmla="*/ 6415 h 22814"/>
              <a:gd name="connsiteX56" fmla="*/ 303119 w 472886"/>
              <a:gd name="connsiteY56" fmla="*/ 3104 h 22814"/>
              <a:gd name="connsiteX57" fmla="*/ 298670 w 472886"/>
              <a:gd name="connsiteY57" fmla="*/ 1914 h 22814"/>
              <a:gd name="connsiteX58" fmla="*/ 344448 w 472886"/>
              <a:gd name="connsiteY58" fmla="*/ 414 h 22814"/>
              <a:gd name="connsiteX59" fmla="*/ 352983 w 472886"/>
              <a:gd name="connsiteY59" fmla="*/ 414 h 22814"/>
              <a:gd name="connsiteX60" fmla="*/ 356190 w 472886"/>
              <a:gd name="connsiteY60" fmla="*/ 1190 h 22814"/>
              <a:gd name="connsiteX61" fmla="*/ 358414 w 472886"/>
              <a:gd name="connsiteY61" fmla="*/ 3311 h 22814"/>
              <a:gd name="connsiteX62" fmla="*/ 359242 w 472886"/>
              <a:gd name="connsiteY62" fmla="*/ 6363 h 22814"/>
              <a:gd name="connsiteX63" fmla="*/ 358725 w 472886"/>
              <a:gd name="connsiteY63" fmla="*/ 8898 h 22814"/>
              <a:gd name="connsiteX64" fmla="*/ 357328 w 472886"/>
              <a:gd name="connsiteY64" fmla="*/ 10864 h 22814"/>
              <a:gd name="connsiteX65" fmla="*/ 355414 w 472886"/>
              <a:gd name="connsiteY65" fmla="*/ 12002 h 22814"/>
              <a:gd name="connsiteX66" fmla="*/ 356345 w 472886"/>
              <a:gd name="connsiteY66" fmla="*/ 12467 h 22814"/>
              <a:gd name="connsiteX67" fmla="*/ 357949 w 472886"/>
              <a:gd name="connsiteY67" fmla="*/ 14226 h 22814"/>
              <a:gd name="connsiteX68" fmla="*/ 358621 w 472886"/>
              <a:gd name="connsiteY68" fmla="*/ 16916 h 22814"/>
              <a:gd name="connsiteX69" fmla="*/ 358776 w 472886"/>
              <a:gd name="connsiteY69" fmla="*/ 19037 h 22814"/>
              <a:gd name="connsiteX70" fmla="*/ 359087 w 472886"/>
              <a:gd name="connsiteY70" fmla="*/ 20175 h 22814"/>
              <a:gd name="connsiteX71" fmla="*/ 359656 w 472886"/>
              <a:gd name="connsiteY71" fmla="*/ 20796 h 22814"/>
              <a:gd name="connsiteX72" fmla="*/ 360121 w 472886"/>
              <a:gd name="connsiteY72" fmla="*/ 21365 h 22814"/>
              <a:gd name="connsiteX73" fmla="*/ 360018 w 472886"/>
              <a:gd name="connsiteY73" fmla="*/ 22038 h 22814"/>
              <a:gd name="connsiteX74" fmla="*/ 359656 w 472886"/>
              <a:gd name="connsiteY74" fmla="*/ 22400 h 22814"/>
              <a:gd name="connsiteX75" fmla="*/ 359190 w 472886"/>
              <a:gd name="connsiteY75" fmla="*/ 22503 h 22814"/>
              <a:gd name="connsiteX76" fmla="*/ 358673 w 472886"/>
              <a:gd name="connsiteY76" fmla="*/ 22400 h 22814"/>
              <a:gd name="connsiteX77" fmla="*/ 357794 w 472886"/>
              <a:gd name="connsiteY77" fmla="*/ 21624 h 22814"/>
              <a:gd name="connsiteX78" fmla="*/ 357018 w 472886"/>
              <a:gd name="connsiteY78" fmla="*/ 20020 h 22814"/>
              <a:gd name="connsiteX79" fmla="*/ 356708 w 472886"/>
              <a:gd name="connsiteY79" fmla="*/ 17123 h 22814"/>
              <a:gd name="connsiteX80" fmla="*/ 356294 w 472886"/>
              <a:gd name="connsiteY80" fmla="*/ 15106 h 22814"/>
              <a:gd name="connsiteX81" fmla="*/ 355259 w 472886"/>
              <a:gd name="connsiteY81" fmla="*/ 13864 h 22814"/>
              <a:gd name="connsiteX82" fmla="*/ 353914 w 472886"/>
              <a:gd name="connsiteY82" fmla="*/ 13243 h 22814"/>
              <a:gd name="connsiteX83" fmla="*/ 352517 w 472886"/>
              <a:gd name="connsiteY83" fmla="*/ 13088 h 22814"/>
              <a:gd name="connsiteX84" fmla="*/ 345534 w 472886"/>
              <a:gd name="connsiteY84" fmla="*/ 13088 h 22814"/>
              <a:gd name="connsiteX85" fmla="*/ 345534 w 472886"/>
              <a:gd name="connsiteY85" fmla="*/ 21572 h 22814"/>
              <a:gd name="connsiteX86" fmla="*/ 345276 w 472886"/>
              <a:gd name="connsiteY86" fmla="*/ 22245 h 22814"/>
              <a:gd name="connsiteX87" fmla="*/ 344603 w 472886"/>
              <a:gd name="connsiteY87" fmla="*/ 22555 h 22814"/>
              <a:gd name="connsiteX88" fmla="*/ 343827 w 472886"/>
              <a:gd name="connsiteY88" fmla="*/ 22245 h 22814"/>
              <a:gd name="connsiteX89" fmla="*/ 343517 w 472886"/>
              <a:gd name="connsiteY89" fmla="*/ 21572 h 22814"/>
              <a:gd name="connsiteX90" fmla="*/ 343517 w 472886"/>
              <a:gd name="connsiteY90" fmla="*/ 1345 h 22814"/>
              <a:gd name="connsiteX91" fmla="*/ 343776 w 472886"/>
              <a:gd name="connsiteY91" fmla="*/ 673 h 22814"/>
              <a:gd name="connsiteX92" fmla="*/ 344448 w 472886"/>
              <a:gd name="connsiteY92" fmla="*/ 414 h 22814"/>
              <a:gd name="connsiteX93" fmla="*/ 314654 w 472886"/>
              <a:gd name="connsiteY93" fmla="*/ 414 h 22814"/>
              <a:gd name="connsiteX94" fmla="*/ 323189 w 472886"/>
              <a:gd name="connsiteY94" fmla="*/ 414 h 22814"/>
              <a:gd name="connsiteX95" fmla="*/ 326396 w 472886"/>
              <a:gd name="connsiteY95" fmla="*/ 1190 h 22814"/>
              <a:gd name="connsiteX96" fmla="*/ 328620 w 472886"/>
              <a:gd name="connsiteY96" fmla="*/ 3311 h 22814"/>
              <a:gd name="connsiteX97" fmla="*/ 329448 w 472886"/>
              <a:gd name="connsiteY97" fmla="*/ 6363 h 22814"/>
              <a:gd name="connsiteX98" fmla="*/ 328930 w 472886"/>
              <a:gd name="connsiteY98" fmla="*/ 8898 h 22814"/>
              <a:gd name="connsiteX99" fmla="*/ 327534 w 472886"/>
              <a:gd name="connsiteY99" fmla="*/ 10864 h 22814"/>
              <a:gd name="connsiteX100" fmla="*/ 325620 w 472886"/>
              <a:gd name="connsiteY100" fmla="*/ 12002 h 22814"/>
              <a:gd name="connsiteX101" fmla="*/ 326551 w 472886"/>
              <a:gd name="connsiteY101" fmla="*/ 12467 h 22814"/>
              <a:gd name="connsiteX102" fmla="*/ 328154 w 472886"/>
              <a:gd name="connsiteY102" fmla="*/ 14226 h 22814"/>
              <a:gd name="connsiteX103" fmla="*/ 328827 w 472886"/>
              <a:gd name="connsiteY103" fmla="*/ 16916 h 22814"/>
              <a:gd name="connsiteX104" fmla="*/ 328982 w 472886"/>
              <a:gd name="connsiteY104" fmla="*/ 19037 h 22814"/>
              <a:gd name="connsiteX105" fmla="*/ 329292 w 472886"/>
              <a:gd name="connsiteY105" fmla="*/ 20175 h 22814"/>
              <a:gd name="connsiteX106" fmla="*/ 329862 w 472886"/>
              <a:gd name="connsiteY106" fmla="*/ 20796 h 22814"/>
              <a:gd name="connsiteX107" fmla="*/ 330327 w 472886"/>
              <a:gd name="connsiteY107" fmla="*/ 21365 h 22814"/>
              <a:gd name="connsiteX108" fmla="*/ 330223 w 472886"/>
              <a:gd name="connsiteY108" fmla="*/ 22038 h 22814"/>
              <a:gd name="connsiteX109" fmla="*/ 329862 w 472886"/>
              <a:gd name="connsiteY109" fmla="*/ 22400 h 22814"/>
              <a:gd name="connsiteX110" fmla="*/ 329396 w 472886"/>
              <a:gd name="connsiteY110" fmla="*/ 22503 h 22814"/>
              <a:gd name="connsiteX111" fmla="*/ 328879 w 472886"/>
              <a:gd name="connsiteY111" fmla="*/ 22400 h 22814"/>
              <a:gd name="connsiteX112" fmla="*/ 327999 w 472886"/>
              <a:gd name="connsiteY112" fmla="*/ 21624 h 22814"/>
              <a:gd name="connsiteX113" fmla="*/ 327223 w 472886"/>
              <a:gd name="connsiteY113" fmla="*/ 20020 h 22814"/>
              <a:gd name="connsiteX114" fmla="*/ 326913 w 472886"/>
              <a:gd name="connsiteY114" fmla="*/ 17123 h 22814"/>
              <a:gd name="connsiteX115" fmla="*/ 326499 w 472886"/>
              <a:gd name="connsiteY115" fmla="*/ 15106 h 22814"/>
              <a:gd name="connsiteX116" fmla="*/ 325465 w 472886"/>
              <a:gd name="connsiteY116" fmla="*/ 13864 h 22814"/>
              <a:gd name="connsiteX117" fmla="*/ 324120 w 472886"/>
              <a:gd name="connsiteY117" fmla="*/ 13243 h 22814"/>
              <a:gd name="connsiteX118" fmla="*/ 322723 w 472886"/>
              <a:gd name="connsiteY118" fmla="*/ 13088 h 22814"/>
              <a:gd name="connsiteX119" fmla="*/ 315688 w 472886"/>
              <a:gd name="connsiteY119" fmla="*/ 13088 h 22814"/>
              <a:gd name="connsiteX120" fmla="*/ 315688 w 472886"/>
              <a:gd name="connsiteY120" fmla="*/ 21572 h 22814"/>
              <a:gd name="connsiteX121" fmla="*/ 315430 w 472886"/>
              <a:gd name="connsiteY121" fmla="*/ 22245 h 22814"/>
              <a:gd name="connsiteX122" fmla="*/ 314757 w 472886"/>
              <a:gd name="connsiteY122" fmla="*/ 22555 h 22814"/>
              <a:gd name="connsiteX123" fmla="*/ 313981 w 472886"/>
              <a:gd name="connsiteY123" fmla="*/ 22245 h 22814"/>
              <a:gd name="connsiteX124" fmla="*/ 313671 w 472886"/>
              <a:gd name="connsiteY124" fmla="*/ 21572 h 22814"/>
              <a:gd name="connsiteX125" fmla="*/ 313671 w 472886"/>
              <a:gd name="connsiteY125" fmla="*/ 1345 h 22814"/>
              <a:gd name="connsiteX126" fmla="*/ 313981 w 472886"/>
              <a:gd name="connsiteY126" fmla="*/ 673 h 22814"/>
              <a:gd name="connsiteX127" fmla="*/ 314654 w 472886"/>
              <a:gd name="connsiteY127" fmla="*/ 414 h 22814"/>
              <a:gd name="connsiteX128" fmla="*/ 437556 w 472886"/>
              <a:gd name="connsiteY128" fmla="*/ 362 h 22814"/>
              <a:gd name="connsiteX129" fmla="*/ 437970 w 472886"/>
              <a:gd name="connsiteY129" fmla="*/ 465 h 22814"/>
              <a:gd name="connsiteX130" fmla="*/ 438332 w 472886"/>
              <a:gd name="connsiteY130" fmla="*/ 724 h 22814"/>
              <a:gd name="connsiteX131" fmla="*/ 451936 w 472886"/>
              <a:gd name="connsiteY131" fmla="*/ 19037 h 22814"/>
              <a:gd name="connsiteX132" fmla="*/ 451936 w 472886"/>
              <a:gd name="connsiteY132" fmla="*/ 1241 h 22814"/>
              <a:gd name="connsiteX133" fmla="*/ 452195 w 472886"/>
              <a:gd name="connsiteY133" fmla="*/ 621 h 22814"/>
              <a:gd name="connsiteX134" fmla="*/ 452816 w 472886"/>
              <a:gd name="connsiteY134" fmla="*/ 362 h 22814"/>
              <a:gd name="connsiteX135" fmla="*/ 453540 w 472886"/>
              <a:gd name="connsiteY135" fmla="*/ 724 h 22814"/>
              <a:gd name="connsiteX136" fmla="*/ 453799 w 472886"/>
              <a:gd name="connsiteY136" fmla="*/ 1345 h 22814"/>
              <a:gd name="connsiteX137" fmla="*/ 453799 w 472886"/>
              <a:gd name="connsiteY137" fmla="*/ 21572 h 22814"/>
              <a:gd name="connsiteX138" fmla="*/ 453488 w 472886"/>
              <a:gd name="connsiteY138" fmla="*/ 22296 h 22814"/>
              <a:gd name="connsiteX139" fmla="*/ 452816 w 472886"/>
              <a:gd name="connsiteY139" fmla="*/ 22555 h 22814"/>
              <a:gd name="connsiteX140" fmla="*/ 452402 w 472886"/>
              <a:gd name="connsiteY140" fmla="*/ 22451 h 22814"/>
              <a:gd name="connsiteX141" fmla="*/ 452040 w 472886"/>
              <a:gd name="connsiteY141" fmla="*/ 22193 h 22814"/>
              <a:gd name="connsiteX142" fmla="*/ 438488 w 472886"/>
              <a:gd name="connsiteY142" fmla="*/ 3931 h 22814"/>
              <a:gd name="connsiteX143" fmla="*/ 438488 w 472886"/>
              <a:gd name="connsiteY143" fmla="*/ 21675 h 22814"/>
              <a:gd name="connsiteX144" fmla="*/ 438229 w 472886"/>
              <a:gd name="connsiteY144" fmla="*/ 22296 h 22814"/>
              <a:gd name="connsiteX145" fmla="*/ 437608 w 472886"/>
              <a:gd name="connsiteY145" fmla="*/ 22555 h 22814"/>
              <a:gd name="connsiteX146" fmla="*/ 436936 w 472886"/>
              <a:gd name="connsiteY146" fmla="*/ 22296 h 22814"/>
              <a:gd name="connsiteX147" fmla="*/ 436677 w 472886"/>
              <a:gd name="connsiteY147" fmla="*/ 21675 h 22814"/>
              <a:gd name="connsiteX148" fmla="*/ 436677 w 472886"/>
              <a:gd name="connsiteY148" fmla="*/ 1345 h 22814"/>
              <a:gd name="connsiteX149" fmla="*/ 436936 w 472886"/>
              <a:gd name="connsiteY149" fmla="*/ 621 h 22814"/>
              <a:gd name="connsiteX150" fmla="*/ 437556 w 472886"/>
              <a:gd name="connsiteY150" fmla="*/ 362 h 22814"/>
              <a:gd name="connsiteX151" fmla="*/ 405538 w 472886"/>
              <a:gd name="connsiteY151" fmla="*/ 362 h 22814"/>
              <a:gd name="connsiteX152" fmla="*/ 406210 w 472886"/>
              <a:gd name="connsiteY152" fmla="*/ 672 h 22814"/>
              <a:gd name="connsiteX153" fmla="*/ 406520 w 472886"/>
              <a:gd name="connsiteY153" fmla="*/ 1345 h 22814"/>
              <a:gd name="connsiteX154" fmla="*/ 406520 w 472886"/>
              <a:gd name="connsiteY154" fmla="*/ 21468 h 22814"/>
              <a:gd name="connsiteX155" fmla="*/ 406210 w 472886"/>
              <a:gd name="connsiteY155" fmla="*/ 22141 h 22814"/>
              <a:gd name="connsiteX156" fmla="*/ 405538 w 472886"/>
              <a:gd name="connsiteY156" fmla="*/ 22399 h 22814"/>
              <a:gd name="connsiteX157" fmla="*/ 404814 w 472886"/>
              <a:gd name="connsiteY157" fmla="*/ 22141 h 22814"/>
              <a:gd name="connsiteX158" fmla="*/ 404555 w 472886"/>
              <a:gd name="connsiteY158" fmla="*/ 21468 h 22814"/>
              <a:gd name="connsiteX159" fmla="*/ 404555 w 472886"/>
              <a:gd name="connsiteY159" fmla="*/ 1345 h 22814"/>
              <a:gd name="connsiteX160" fmla="*/ 404814 w 472886"/>
              <a:gd name="connsiteY160" fmla="*/ 672 h 22814"/>
              <a:gd name="connsiteX161" fmla="*/ 405538 w 472886"/>
              <a:gd name="connsiteY161" fmla="*/ 362 h 22814"/>
              <a:gd name="connsiteX162" fmla="*/ 365605 w 472886"/>
              <a:gd name="connsiteY162" fmla="*/ 362 h 22814"/>
              <a:gd name="connsiteX163" fmla="*/ 377192 w 472886"/>
              <a:gd name="connsiteY163" fmla="*/ 362 h 22814"/>
              <a:gd name="connsiteX164" fmla="*/ 377864 w 472886"/>
              <a:gd name="connsiteY164" fmla="*/ 621 h 22814"/>
              <a:gd name="connsiteX165" fmla="*/ 378123 w 472886"/>
              <a:gd name="connsiteY165" fmla="*/ 1293 h 22814"/>
              <a:gd name="connsiteX166" fmla="*/ 377864 w 472886"/>
              <a:gd name="connsiteY166" fmla="*/ 1966 h 22814"/>
              <a:gd name="connsiteX167" fmla="*/ 377192 w 472886"/>
              <a:gd name="connsiteY167" fmla="*/ 2224 h 22814"/>
              <a:gd name="connsiteX168" fmla="*/ 366640 w 472886"/>
              <a:gd name="connsiteY168" fmla="*/ 2224 h 22814"/>
              <a:gd name="connsiteX169" fmla="*/ 366640 w 472886"/>
              <a:gd name="connsiteY169" fmla="*/ 10139 h 22814"/>
              <a:gd name="connsiteX170" fmla="*/ 375744 w 472886"/>
              <a:gd name="connsiteY170" fmla="*/ 10139 h 22814"/>
              <a:gd name="connsiteX171" fmla="*/ 376416 w 472886"/>
              <a:gd name="connsiteY171" fmla="*/ 10398 h 22814"/>
              <a:gd name="connsiteX172" fmla="*/ 376675 w 472886"/>
              <a:gd name="connsiteY172" fmla="*/ 11070 h 22814"/>
              <a:gd name="connsiteX173" fmla="*/ 376416 w 472886"/>
              <a:gd name="connsiteY173" fmla="*/ 11743 h 22814"/>
              <a:gd name="connsiteX174" fmla="*/ 375744 w 472886"/>
              <a:gd name="connsiteY174" fmla="*/ 12001 h 22814"/>
              <a:gd name="connsiteX175" fmla="*/ 366640 w 472886"/>
              <a:gd name="connsiteY175" fmla="*/ 12001 h 22814"/>
              <a:gd name="connsiteX176" fmla="*/ 366640 w 472886"/>
              <a:gd name="connsiteY176" fmla="*/ 20589 h 22814"/>
              <a:gd name="connsiteX177" fmla="*/ 377192 w 472886"/>
              <a:gd name="connsiteY177" fmla="*/ 20589 h 22814"/>
              <a:gd name="connsiteX178" fmla="*/ 377864 w 472886"/>
              <a:gd name="connsiteY178" fmla="*/ 20847 h 22814"/>
              <a:gd name="connsiteX179" fmla="*/ 378123 w 472886"/>
              <a:gd name="connsiteY179" fmla="*/ 21520 h 22814"/>
              <a:gd name="connsiteX180" fmla="*/ 377864 w 472886"/>
              <a:gd name="connsiteY180" fmla="*/ 22193 h 22814"/>
              <a:gd name="connsiteX181" fmla="*/ 377192 w 472886"/>
              <a:gd name="connsiteY181" fmla="*/ 22451 h 22814"/>
              <a:gd name="connsiteX182" fmla="*/ 365605 w 472886"/>
              <a:gd name="connsiteY182" fmla="*/ 22451 h 22814"/>
              <a:gd name="connsiteX183" fmla="*/ 364933 w 472886"/>
              <a:gd name="connsiteY183" fmla="*/ 22193 h 22814"/>
              <a:gd name="connsiteX184" fmla="*/ 364674 w 472886"/>
              <a:gd name="connsiteY184" fmla="*/ 21520 h 22814"/>
              <a:gd name="connsiteX185" fmla="*/ 364674 w 472886"/>
              <a:gd name="connsiteY185" fmla="*/ 1293 h 22814"/>
              <a:gd name="connsiteX186" fmla="*/ 364933 w 472886"/>
              <a:gd name="connsiteY186" fmla="*/ 621 h 22814"/>
              <a:gd name="connsiteX187" fmla="*/ 365605 w 472886"/>
              <a:gd name="connsiteY187" fmla="*/ 362 h 22814"/>
              <a:gd name="connsiteX188" fmla="*/ 272910 w 472886"/>
              <a:gd name="connsiteY188" fmla="*/ 362 h 22814"/>
              <a:gd name="connsiteX189" fmla="*/ 284393 w 472886"/>
              <a:gd name="connsiteY189" fmla="*/ 362 h 22814"/>
              <a:gd name="connsiteX190" fmla="*/ 285014 w 472886"/>
              <a:gd name="connsiteY190" fmla="*/ 621 h 22814"/>
              <a:gd name="connsiteX191" fmla="*/ 285272 w 472886"/>
              <a:gd name="connsiteY191" fmla="*/ 1293 h 22814"/>
              <a:gd name="connsiteX192" fmla="*/ 285014 w 472886"/>
              <a:gd name="connsiteY192" fmla="*/ 1966 h 22814"/>
              <a:gd name="connsiteX193" fmla="*/ 284341 w 472886"/>
              <a:gd name="connsiteY193" fmla="*/ 2224 h 22814"/>
              <a:gd name="connsiteX194" fmla="*/ 273841 w 472886"/>
              <a:gd name="connsiteY194" fmla="*/ 2224 h 22814"/>
              <a:gd name="connsiteX195" fmla="*/ 273841 w 472886"/>
              <a:gd name="connsiteY195" fmla="*/ 10139 h 22814"/>
              <a:gd name="connsiteX196" fmla="*/ 282945 w 472886"/>
              <a:gd name="connsiteY196" fmla="*/ 10139 h 22814"/>
              <a:gd name="connsiteX197" fmla="*/ 283617 w 472886"/>
              <a:gd name="connsiteY197" fmla="*/ 10398 h 22814"/>
              <a:gd name="connsiteX198" fmla="*/ 283876 w 472886"/>
              <a:gd name="connsiteY198" fmla="*/ 11070 h 22814"/>
              <a:gd name="connsiteX199" fmla="*/ 283617 w 472886"/>
              <a:gd name="connsiteY199" fmla="*/ 11743 h 22814"/>
              <a:gd name="connsiteX200" fmla="*/ 282945 w 472886"/>
              <a:gd name="connsiteY200" fmla="*/ 12001 h 22814"/>
              <a:gd name="connsiteX201" fmla="*/ 273841 w 472886"/>
              <a:gd name="connsiteY201" fmla="*/ 12001 h 22814"/>
              <a:gd name="connsiteX202" fmla="*/ 273841 w 472886"/>
              <a:gd name="connsiteY202" fmla="*/ 21520 h 22814"/>
              <a:gd name="connsiteX203" fmla="*/ 273582 w 472886"/>
              <a:gd name="connsiteY203" fmla="*/ 22193 h 22814"/>
              <a:gd name="connsiteX204" fmla="*/ 272910 w 472886"/>
              <a:gd name="connsiteY204" fmla="*/ 22451 h 22814"/>
              <a:gd name="connsiteX205" fmla="*/ 272186 w 472886"/>
              <a:gd name="connsiteY205" fmla="*/ 22193 h 22814"/>
              <a:gd name="connsiteX206" fmla="*/ 271927 w 472886"/>
              <a:gd name="connsiteY206" fmla="*/ 21520 h 22814"/>
              <a:gd name="connsiteX207" fmla="*/ 271927 w 472886"/>
              <a:gd name="connsiteY207" fmla="*/ 1293 h 22814"/>
              <a:gd name="connsiteX208" fmla="*/ 272237 w 472886"/>
              <a:gd name="connsiteY208" fmla="*/ 621 h 22814"/>
              <a:gd name="connsiteX209" fmla="*/ 272910 w 472886"/>
              <a:gd name="connsiteY209" fmla="*/ 362 h 22814"/>
              <a:gd name="connsiteX210" fmla="*/ 246270 w 472886"/>
              <a:gd name="connsiteY210" fmla="*/ 362 h 22814"/>
              <a:gd name="connsiteX211" fmla="*/ 257495 w 472886"/>
              <a:gd name="connsiteY211" fmla="*/ 362 h 22814"/>
              <a:gd name="connsiteX212" fmla="*/ 258426 w 472886"/>
              <a:gd name="connsiteY212" fmla="*/ 724 h 22814"/>
              <a:gd name="connsiteX213" fmla="*/ 258788 w 472886"/>
              <a:gd name="connsiteY213" fmla="*/ 1604 h 22814"/>
              <a:gd name="connsiteX214" fmla="*/ 258426 w 472886"/>
              <a:gd name="connsiteY214" fmla="*/ 2483 h 22814"/>
              <a:gd name="connsiteX215" fmla="*/ 257495 w 472886"/>
              <a:gd name="connsiteY215" fmla="*/ 2793 h 22814"/>
              <a:gd name="connsiteX216" fmla="*/ 257495 w 472886"/>
              <a:gd name="connsiteY216" fmla="*/ 2845 h 22814"/>
              <a:gd name="connsiteX217" fmla="*/ 247615 w 472886"/>
              <a:gd name="connsiteY217" fmla="*/ 2845 h 22814"/>
              <a:gd name="connsiteX218" fmla="*/ 247615 w 472886"/>
              <a:gd name="connsiteY218" fmla="*/ 9932 h 22814"/>
              <a:gd name="connsiteX219" fmla="*/ 256099 w 472886"/>
              <a:gd name="connsiteY219" fmla="*/ 9932 h 22814"/>
              <a:gd name="connsiteX220" fmla="*/ 257030 w 472886"/>
              <a:gd name="connsiteY220" fmla="*/ 10294 h 22814"/>
              <a:gd name="connsiteX221" fmla="*/ 257392 w 472886"/>
              <a:gd name="connsiteY221" fmla="*/ 11174 h 22814"/>
              <a:gd name="connsiteX222" fmla="*/ 257030 w 472886"/>
              <a:gd name="connsiteY222" fmla="*/ 12053 h 22814"/>
              <a:gd name="connsiteX223" fmla="*/ 256099 w 472886"/>
              <a:gd name="connsiteY223" fmla="*/ 12364 h 22814"/>
              <a:gd name="connsiteX224" fmla="*/ 247615 w 472886"/>
              <a:gd name="connsiteY224" fmla="*/ 12364 h 22814"/>
              <a:gd name="connsiteX225" fmla="*/ 247615 w 472886"/>
              <a:gd name="connsiteY225" fmla="*/ 20020 h 22814"/>
              <a:gd name="connsiteX226" fmla="*/ 257495 w 472886"/>
              <a:gd name="connsiteY226" fmla="*/ 20020 h 22814"/>
              <a:gd name="connsiteX227" fmla="*/ 258426 w 472886"/>
              <a:gd name="connsiteY227" fmla="*/ 20382 h 22814"/>
              <a:gd name="connsiteX228" fmla="*/ 258788 w 472886"/>
              <a:gd name="connsiteY228" fmla="*/ 21210 h 22814"/>
              <a:gd name="connsiteX229" fmla="*/ 258426 w 472886"/>
              <a:gd name="connsiteY229" fmla="*/ 22089 h 22814"/>
              <a:gd name="connsiteX230" fmla="*/ 257495 w 472886"/>
              <a:gd name="connsiteY230" fmla="*/ 22451 h 22814"/>
              <a:gd name="connsiteX231" fmla="*/ 246270 w 472886"/>
              <a:gd name="connsiteY231" fmla="*/ 22451 h 22814"/>
              <a:gd name="connsiteX232" fmla="*/ 245391 w 472886"/>
              <a:gd name="connsiteY232" fmla="*/ 22089 h 22814"/>
              <a:gd name="connsiteX233" fmla="*/ 245029 w 472886"/>
              <a:gd name="connsiteY233" fmla="*/ 21158 h 22814"/>
              <a:gd name="connsiteX234" fmla="*/ 245029 w 472886"/>
              <a:gd name="connsiteY234" fmla="*/ 1604 h 22814"/>
              <a:gd name="connsiteX235" fmla="*/ 245391 w 472886"/>
              <a:gd name="connsiteY235" fmla="*/ 724 h 22814"/>
              <a:gd name="connsiteX236" fmla="*/ 246270 w 472886"/>
              <a:gd name="connsiteY236" fmla="*/ 362 h 22814"/>
              <a:gd name="connsiteX237" fmla="*/ 202665 w 472886"/>
              <a:gd name="connsiteY237" fmla="*/ 362 h 22814"/>
              <a:gd name="connsiteX238" fmla="*/ 203544 w 472886"/>
              <a:gd name="connsiteY238" fmla="*/ 724 h 22814"/>
              <a:gd name="connsiteX239" fmla="*/ 203958 w 472886"/>
              <a:gd name="connsiteY239" fmla="*/ 1655 h 22814"/>
              <a:gd name="connsiteX240" fmla="*/ 203958 w 472886"/>
              <a:gd name="connsiteY240" fmla="*/ 14174 h 22814"/>
              <a:gd name="connsiteX241" fmla="*/ 204734 w 472886"/>
              <a:gd name="connsiteY241" fmla="*/ 17278 h 22814"/>
              <a:gd name="connsiteX242" fmla="*/ 206855 w 472886"/>
              <a:gd name="connsiteY242" fmla="*/ 19399 h 22814"/>
              <a:gd name="connsiteX243" fmla="*/ 209751 w 472886"/>
              <a:gd name="connsiteY243" fmla="*/ 20175 h 22814"/>
              <a:gd name="connsiteX244" fmla="*/ 212700 w 472886"/>
              <a:gd name="connsiteY244" fmla="*/ 19399 h 22814"/>
              <a:gd name="connsiteX245" fmla="*/ 214872 w 472886"/>
              <a:gd name="connsiteY245" fmla="*/ 17278 h 22814"/>
              <a:gd name="connsiteX246" fmla="*/ 215700 w 472886"/>
              <a:gd name="connsiteY246" fmla="*/ 14174 h 22814"/>
              <a:gd name="connsiteX247" fmla="*/ 215700 w 472886"/>
              <a:gd name="connsiteY247" fmla="*/ 1655 h 22814"/>
              <a:gd name="connsiteX248" fmla="*/ 216011 w 472886"/>
              <a:gd name="connsiteY248" fmla="*/ 724 h 22814"/>
              <a:gd name="connsiteX249" fmla="*/ 216890 w 472886"/>
              <a:gd name="connsiteY249" fmla="*/ 362 h 22814"/>
              <a:gd name="connsiteX250" fmla="*/ 217821 w 472886"/>
              <a:gd name="connsiteY250" fmla="*/ 724 h 22814"/>
              <a:gd name="connsiteX251" fmla="*/ 218183 w 472886"/>
              <a:gd name="connsiteY251" fmla="*/ 1655 h 22814"/>
              <a:gd name="connsiteX252" fmla="*/ 218183 w 472886"/>
              <a:gd name="connsiteY252" fmla="*/ 14174 h 22814"/>
              <a:gd name="connsiteX253" fmla="*/ 217045 w 472886"/>
              <a:gd name="connsiteY253" fmla="*/ 18520 h 22814"/>
              <a:gd name="connsiteX254" fmla="*/ 214045 w 472886"/>
              <a:gd name="connsiteY254" fmla="*/ 21572 h 22814"/>
              <a:gd name="connsiteX255" fmla="*/ 209751 w 472886"/>
              <a:gd name="connsiteY255" fmla="*/ 22710 h 22814"/>
              <a:gd name="connsiteX256" fmla="*/ 205407 w 472886"/>
              <a:gd name="connsiteY256" fmla="*/ 21572 h 22814"/>
              <a:gd name="connsiteX257" fmla="*/ 202406 w 472886"/>
              <a:gd name="connsiteY257" fmla="*/ 18520 h 22814"/>
              <a:gd name="connsiteX258" fmla="*/ 201320 w 472886"/>
              <a:gd name="connsiteY258" fmla="*/ 14174 h 22814"/>
              <a:gd name="connsiteX259" fmla="*/ 201320 w 472886"/>
              <a:gd name="connsiteY259" fmla="*/ 1655 h 22814"/>
              <a:gd name="connsiteX260" fmla="*/ 201682 w 472886"/>
              <a:gd name="connsiteY260" fmla="*/ 724 h 22814"/>
              <a:gd name="connsiteX261" fmla="*/ 202665 w 472886"/>
              <a:gd name="connsiteY261" fmla="*/ 362 h 22814"/>
              <a:gd name="connsiteX262" fmla="*/ 181458 w 472886"/>
              <a:gd name="connsiteY262" fmla="*/ 362 h 22814"/>
              <a:gd name="connsiteX263" fmla="*/ 196148 w 472886"/>
              <a:gd name="connsiteY263" fmla="*/ 362 h 22814"/>
              <a:gd name="connsiteX264" fmla="*/ 197027 w 472886"/>
              <a:gd name="connsiteY264" fmla="*/ 672 h 22814"/>
              <a:gd name="connsiteX265" fmla="*/ 197389 w 472886"/>
              <a:gd name="connsiteY265" fmla="*/ 1552 h 22814"/>
              <a:gd name="connsiteX266" fmla="*/ 197027 w 472886"/>
              <a:gd name="connsiteY266" fmla="*/ 2431 h 22814"/>
              <a:gd name="connsiteX267" fmla="*/ 196096 w 472886"/>
              <a:gd name="connsiteY267" fmla="*/ 2742 h 22814"/>
              <a:gd name="connsiteX268" fmla="*/ 190096 w 472886"/>
              <a:gd name="connsiteY268" fmla="*/ 2742 h 22814"/>
              <a:gd name="connsiteX269" fmla="*/ 190096 w 472886"/>
              <a:gd name="connsiteY269" fmla="*/ 21158 h 22814"/>
              <a:gd name="connsiteX270" fmla="*/ 189734 w 472886"/>
              <a:gd name="connsiteY270" fmla="*/ 22089 h 22814"/>
              <a:gd name="connsiteX271" fmla="*/ 188751 w 472886"/>
              <a:gd name="connsiteY271" fmla="*/ 22451 h 22814"/>
              <a:gd name="connsiteX272" fmla="*/ 187820 w 472886"/>
              <a:gd name="connsiteY272" fmla="*/ 22089 h 22814"/>
              <a:gd name="connsiteX273" fmla="*/ 187458 w 472886"/>
              <a:gd name="connsiteY273" fmla="*/ 21158 h 22814"/>
              <a:gd name="connsiteX274" fmla="*/ 187458 w 472886"/>
              <a:gd name="connsiteY274" fmla="*/ 2742 h 22814"/>
              <a:gd name="connsiteX275" fmla="*/ 181458 w 472886"/>
              <a:gd name="connsiteY275" fmla="*/ 2742 h 22814"/>
              <a:gd name="connsiteX276" fmla="*/ 180578 w 472886"/>
              <a:gd name="connsiteY276" fmla="*/ 2431 h 22814"/>
              <a:gd name="connsiteX277" fmla="*/ 180216 w 472886"/>
              <a:gd name="connsiteY277" fmla="*/ 1552 h 22814"/>
              <a:gd name="connsiteX278" fmla="*/ 180578 w 472886"/>
              <a:gd name="connsiteY278" fmla="*/ 672 h 22814"/>
              <a:gd name="connsiteX279" fmla="*/ 181458 w 472886"/>
              <a:gd name="connsiteY279" fmla="*/ 362 h 22814"/>
              <a:gd name="connsiteX280" fmla="*/ 168422 w 472886"/>
              <a:gd name="connsiteY280" fmla="*/ 362 h 22814"/>
              <a:gd name="connsiteX281" fmla="*/ 169353 w 472886"/>
              <a:gd name="connsiteY281" fmla="*/ 724 h 22814"/>
              <a:gd name="connsiteX282" fmla="*/ 169715 w 472886"/>
              <a:gd name="connsiteY282" fmla="*/ 1604 h 22814"/>
              <a:gd name="connsiteX283" fmla="*/ 169715 w 472886"/>
              <a:gd name="connsiteY283" fmla="*/ 19968 h 22814"/>
              <a:gd name="connsiteX284" fmla="*/ 179285 w 472886"/>
              <a:gd name="connsiteY284" fmla="*/ 19968 h 22814"/>
              <a:gd name="connsiteX285" fmla="*/ 180216 w 472886"/>
              <a:gd name="connsiteY285" fmla="*/ 20330 h 22814"/>
              <a:gd name="connsiteX286" fmla="*/ 180578 w 472886"/>
              <a:gd name="connsiteY286" fmla="*/ 21210 h 22814"/>
              <a:gd name="connsiteX287" fmla="*/ 180216 w 472886"/>
              <a:gd name="connsiteY287" fmla="*/ 22089 h 22814"/>
              <a:gd name="connsiteX288" fmla="*/ 179285 w 472886"/>
              <a:gd name="connsiteY288" fmla="*/ 22451 h 22814"/>
              <a:gd name="connsiteX289" fmla="*/ 168370 w 472886"/>
              <a:gd name="connsiteY289" fmla="*/ 22451 h 22814"/>
              <a:gd name="connsiteX290" fmla="*/ 167491 w 472886"/>
              <a:gd name="connsiteY290" fmla="*/ 22089 h 22814"/>
              <a:gd name="connsiteX291" fmla="*/ 167129 w 472886"/>
              <a:gd name="connsiteY291" fmla="*/ 21158 h 22814"/>
              <a:gd name="connsiteX292" fmla="*/ 167129 w 472886"/>
              <a:gd name="connsiteY292" fmla="*/ 1604 h 22814"/>
              <a:gd name="connsiteX293" fmla="*/ 167491 w 472886"/>
              <a:gd name="connsiteY293" fmla="*/ 724 h 22814"/>
              <a:gd name="connsiteX294" fmla="*/ 168422 w 472886"/>
              <a:gd name="connsiteY294" fmla="*/ 362 h 22814"/>
              <a:gd name="connsiteX295" fmla="*/ 146024 w 472886"/>
              <a:gd name="connsiteY295" fmla="*/ 362 h 22814"/>
              <a:gd name="connsiteX296" fmla="*/ 146903 w 472886"/>
              <a:gd name="connsiteY296" fmla="*/ 724 h 22814"/>
              <a:gd name="connsiteX297" fmla="*/ 147317 w 472886"/>
              <a:gd name="connsiteY297" fmla="*/ 1655 h 22814"/>
              <a:gd name="connsiteX298" fmla="*/ 147317 w 472886"/>
              <a:gd name="connsiteY298" fmla="*/ 14174 h 22814"/>
              <a:gd name="connsiteX299" fmla="*/ 148093 w 472886"/>
              <a:gd name="connsiteY299" fmla="*/ 17278 h 22814"/>
              <a:gd name="connsiteX300" fmla="*/ 150214 w 472886"/>
              <a:gd name="connsiteY300" fmla="*/ 19399 h 22814"/>
              <a:gd name="connsiteX301" fmla="*/ 153162 w 472886"/>
              <a:gd name="connsiteY301" fmla="*/ 20175 h 22814"/>
              <a:gd name="connsiteX302" fmla="*/ 156111 w 472886"/>
              <a:gd name="connsiteY302" fmla="*/ 19399 h 22814"/>
              <a:gd name="connsiteX303" fmla="*/ 158283 w 472886"/>
              <a:gd name="connsiteY303" fmla="*/ 17278 h 22814"/>
              <a:gd name="connsiteX304" fmla="*/ 159111 w 472886"/>
              <a:gd name="connsiteY304" fmla="*/ 14174 h 22814"/>
              <a:gd name="connsiteX305" fmla="*/ 159111 w 472886"/>
              <a:gd name="connsiteY305" fmla="*/ 1655 h 22814"/>
              <a:gd name="connsiteX306" fmla="*/ 159421 w 472886"/>
              <a:gd name="connsiteY306" fmla="*/ 724 h 22814"/>
              <a:gd name="connsiteX307" fmla="*/ 160301 w 472886"/>
              <a:gd name="connsiteY307" fmla="*/ 362 h 22814"/>
              <a:gd name="connsiteX308" fmla="*/ 161180 w 472886"/>
              <a:gd name="connsiteY308" fmla="*/ 724 h 22814"/>
              <a:gd name="connsiteX309" fmla="*/ 161542 w 472886"/>
              <a:gd name="connsiteY309" fmla="*/ 1655 h 22814"/>
              <a:gd name="connsiteX310" fmla="*/ 161542 w 472886"/>
              <a:gd name="connsiteY310" fmla="*/ 14174 h 22814"/>
              <a:gd name="connsiteX311" fmla="*/ 160404 w 472886"/>
              <a:gd name="connsiteY311" fmla="*/ 18520 h 22814"/>
              <a:gd name="connsiteX312" fmla="*/ 157404 w 472886"/>
              <a:gd name="connsiteY312" fmla="*/ 21572 h 22814"/>
              <a:gd name="connsiteX313" fmla="*/ 153110 w 472886"/>
              <a:gd name="connsiteY313" fmla="*/ 22710 h 22814"/>
              <a:gd name="connsiteX314" fmla="*/ 148766 w 472886"/>
              <a:gd name="connsiteY314" fmla="*/ 21572 h 22814"/>
              <a:gd name="connsiteX315" fmla="*/ 145765 w 472886"/>
              <a:gd name="connsiteY315" fmla="*/ 18520 h 22814"/>
              <a:gd name="connsiteX316" fmla="*/ 144679 w 472886"/>
              <a:gd name="connsiteY316" fmla="*/ 14174 h 22814"/>
              <a:gd name="connsiteX317" fmla="*/ 144679 w 472886"/>
              <a:gd name="connsiteY317" fmla="*/ 1655 h 22814"/>
              <a:gd name="connsiteX318" fmla="*/ 145041 w 472886"/>
              <a:gd name="connsiteY318" fmla="*/ 724 h 22814"/>
              <a:gd name="connsiteX319" fmla="*/ 146024 w 472886"/>
              <a:gd name="connsiteY319" fmla="*/ 362 h 22814"/>
              <a:gd name="connsiteX320" fmla="*/ 95849 w 472886"/>
              <a:gd name="connsiteY320" fmla="*/ 362 h 22814"/>
              <a:gd name="connsiteX321" fmla="*/ 110540 w 472886"/>
              <a:gd name="connsiteY321" fmla="*/ 362 h 22814"/>
              <a:gd name="connsiteX322" fmla="*/ 111419 w 472886"/>
              <a:gd name="connsiteY322" fmla="*/ 672 h 22814"/>
              <a:gd name="connsiteX323" fmla="*/ 111781 w 472886"/>
              <a:gd name="connsiteY323" fmla="*/ 1552 h 22814"/>
              <a:gd name="connsiteX324" fmla="*/ 111419 w 472886"/>
              <a:gd name="connsiteY324" fmla="*/ 2431 h 22814"/>
              <a:gd name="connsiteX325" fmla="*/ 110488 w 472886"/>
              <a:gd name="connsiteY325" fmla="*/ 2742 h 22814"/>
              <a:gd name="connsiteX326" fmla="*/ 104488 w 472886"/>
              <a:gd name="connsiteY326" fmla="*/ 2742 h 22814"/>
              <a:gd name="connsiteX327" fmla="*/ 104488 w 472886"/>
              <a:gd name="connsiteY327" fmla="*/ 21158 h 22814"/>
              <a:gd name="connsiteX328" fmla="*/ 104126 w 472886"/>
              <a:gd name="connsiteY328" fmla="*/ 22089 h 22814"/>
              <a:gd name="connsiteX329" fmla="*/ 103143 w 472886"/>
              <a:gd name="connsiteY329" fmla="*/ 22451 h 22814"/>
              <a:gd name="connsiteX330" fmla="*/ 102212 w 472886"/>
              <a:gd name="connsiteY330" fmla="*/ 22089 h 22814"/>
              <a:gd name="connsiteX331" fmla="*/ 101850 w 472886"/>
              <a:gd name="connsiteY331" fmla="*/ 21158 h 22814"/>
              <a:gd name="connsiteX332" fmla="*/ 101850 w 472886"/>
              <a:gd name="connsiteY332" fmla="*/ 2742 h 22814"/>
              <a:gd name="connsiteX333" fmla="*/ 95849 w 472886"/>
              <a:gd name="connsiteY333" fmla="*/ 2742 h 22814"/>
              <a:gd name="connsiteX334" fmla="*/ 94970 w 472886"/>
              <a:gd name="connsiteY334" fmla="*/ 2431 h 22814"/>
              <a:gd name="connsiteX335" fmla="*/ 94608 w 472886"/>
              <a:gd name="connsiteY335" fmla="*/ 1552 h 22814"/>
              <a:gd name="connsiteX336" fmla="*/ 94970 w 472886"/>
              <a:gd name="connsiteY336" fmla="*/ 672 h 22814"/>
              <a:gd name="connsiteX337" fmla="*/ 95849 w 472886"/>
              <a:gd name="connsiteY337" fmla="*/ 362 h 22814"/>
              <a:gd name="connsiteX338" fmla="*/ 79608 w 472886"/>
              <a:gd name="connsiteY338" fmla="*/ 362 h 22814"/>
              <a:gd name="connsiteX339" fmla="*/ 90832 w 472886"/>
              <a:gd name="connsiteY339" fmla="*/ 362 h 22814"/>
              <a:gd name="connsiteX340" fmla="*/ 91763 w 472886"/>
              <a:gd name="connsiteY340" fmla="*/ 724 h 22814"/>
              <a:gd name="connsiteX341" fmla="*/ 92125 w 472886"/>
              <a:gd name="connsiteY341" fmla="*/ 1604 h 22814"/>
              <a:gd name="connsiteX342" fmla="*/ 91763 w 472886"/>
              <a:gd name="connsiteY342" fmla="*/ 2483 h 22814"/>
              <a:gd name="connsiteX343" fmla="*/ 90832 w 472886"/>
              <a:gd name="connsiteY343" fmla="*/ 2793 h 22814"/>
              <a:gd name="connsiteX344" fmla="*/ 90832 w 472886"/>
              <a:gd name="connsiteY344" fmla="*/ 2845 h 22814"/>
              <a:gd name="connsiteX345" fmla="*/ 80952 w 472886"/>
              <a:gd name="connsiteY345" fmla="*/ 2845 h 22814"/>
              <a:gd name="connsiteX346" fmla="*/ 80952 w 472886"/>
              <a:gd name="connsiteY346" fmla="*/ 9932 h 22814"/>
              <a:gd name="connsiteX347" fmla="*/ 89436 w 472886"/>
              <a:gd name="connsiteY347" fmla="*/ 9932 h 22814"/>
              <a:gd name="connsiteX348" fmla="*/ 90367 w 472886"/>
              <a:gd name="connsiteY348" fmla="*/ 10294 h 22814"/>
              <a:gd name="connsiteX349" fmla="*/ 90729 w 472886"/>
              <a:gd name="connsiteY349" fmla="*/ 11174 h 22814"/>
              <a:gd name="connsiteX350" fmla="*/ 90367 w 472886"/>
              <a:gd name="connsiteY350" fmla="*/ 12053 h 22814"/>
              <a:gd name="connsiteX351" fmla="*/ 89436 w 472886"/>
              <a:gd name="connsiteY351" fmla="*/ 12364 h 22814"/>
              <a:gd name="connsiteX352" fmla="*/ 80952 w 472886"/>
              <a:gd name="connsiteY352" fmla="*/ 12364 h 22814"/>
              <a:gd name="connsiteX353" fmla="*/ 80952 w 472886"/>
              <a:gd name="connsiteY353" fmla="*/ 20020 h 22814"/>
              <a:gd name="connsiteX354" fmla="*/ 90832 w 472886"/>
              <a:gd name="connsiteY354" fmla="*/ 20020 h 22814"/>
              <a:gd name="connsiteX355" fmla="*/ 91763 w 472886"/>
              <a:gd name="connsiteY355" fmla="*/ 20382 h 22814"/>
              <a:gd name="connsiteX356" fmla="*/ 92125 w 472886"/>
              <a:gd name="connsiteY356" fmla="*/ 21210 h 22814"/>
              <a:gd name="connsiteX357" fmla="*/ 91763 w 472886"/>
              <a:gd name="connsiteY357" fmla="*/ 22089 h 22814"/>
              <a:gd name="connsiteX358" fmla="*/ 90832 w 472886"/>
              <a:gd name="connsiteY358" fmla="*/ 22451 h 22814"/>
              <a:gd name="connsiteX359" fmla="*/ 79608 w 472886"/>
              <a:gd name="connsiteY359" fmla="*/ 22451 h 22814"/>
              <a:gd name="connsiteX360" fmla="*/ 78728 w 472886"/>
              <a:gd name="connsiteY360" fmla="*/ 22089 h 22814"/>
              <a:gd name="connsiteX361" fmla="*/ 78366 w 472886"/>
              <a:gd name="connsiteY361" fmla="*/ 21158 h 22814"/>
              <a:gd name="connsiteX362" fmla="*/ 78366 w 472886"/>
              <a:gd name="connsiteY362" fmla="*/ 1604 h 22814"/>
              <a:gd name="connsiteX363" fmla="*/ 78728 w 472886"/>
              <a:gd name="connsiteY363" fmla="*/ 724 h 22814"/>
              <a:gd name="connsiteX364" fmla="*/ 79608 w 472886"/>
              <a:gd name="connsiteY364" fmla="*/ 362 h 22814"/>
              <a:gd name="connsiteX365" fmla="*/ 61606 w 472886"/>
              <a:gd name="connsiteY365" fmla="*/ 362 h 22814"/>
              <a:gd name="connsiteX366" fmla="*/ 72831 w 472886"/>
              <a:gd name="connsiteY366" fmla="*/ 362 h 22814"/>
              <a:gd name="connsiteX367" fmla="*/ 73762 w 472886"/>
              <a:gd name="connsiteY367" fmla="*/ 724 h 22814"/>
              <a:gd name="connsiteX368" fmla="*/ 74124 w 472886"/>
              <a:gd name="connsiteY368" fmla="*/ 1604 h 22814"/>
              <a:gd name="connsiteX369" fmla="*/ 73762 w 472886"/>
              <a:gd name="connsiteY369" fmla="*/ 2483 h 22814"/>
              <a:gd name="connsiteX370" fmla="*/ 72831 w 472886"/>
              <a:gd name="connsiteY370" fmla="*/ 2793 h 22814"/>
              <a:gd name="connsiteX371" fmla="*/ 72831 w 472886"/>
              <a:gd name="connsiteY371" fmla="*/ 2845 h 22814"/>
              <a:gd name="connsiteX372" fmla="*/ 62951 w 472886"/>
              <a:gd name="connsiteY372" fmla="*/ 2845 h 22814"/>
              <a:gd name="connsiteX373" fmla="*/ 62951 w 472886"/>
              <a:gd name="connsiteY373" fmla="*/ 9932 h 22814"/>
              <a:gd name="connsiteX374" fmla="*/ 71435 w 472886"/>
              <a:gd name="connsiteY374" fmla="*/ 9932 h 22814"/>
              <a:gd name="connsiteX375" fmla="*/ 72366 w 472886"/>
              <a:gd name="connsiteY375" fmla="*/ 10294 h 22814"/>
              <a:gd name="connsiteX376" fmla="*/ 72728 w 472886"/>
              <a:gd name="connsiteY376" fmla="*/ 11174 h 22814"/>
              <a:gd name="connsiteX377" fmla="*/ 72366 w 472886"/>
              <a:gd name="connsiteY377" fmla="*/ 12053 h 22814"/>
              <a:gd name="connsiteX378" fmla="*/ 71435 w 472886"/>
              <a:gd name="connsiteY378" fmla="*/ 12364 h 22814"/>
              <a:gd name="connsiteX379" fmla="*/ 62951 w 472886"/>
              <a:gd name="connsiteY379" fmla="*/ 12364 h 22814"/>
              <a:gd name="connsiteX380" fmla="*/ 62951 w 472886"/>
              <a:gd name="connsiteY380" fmla="*/ 20020 h 22814"/>
              <a:gd name="connsiteX381" fmla="*/ 72831 w 472886"/>
              <a:gd name="connsiteY381" fmla="*/ 20020 h 22814"/>
              <a:gd name="connsiteX382" fmla="*/ 73762 w 472886"/>
              <a:gd name="connsiteY382" fmla="*/ 20382 h 22814"/>
              <a:gd name="connsiteX383" fmla="*/ 74124 w 472886"/>
              <a:gd name="connsiteY383" fmla="*/ 21210 h 22814"/>
              <a:gd name="connsiteX384" fmla="*/ 73762 w 472886"/>
              <a:gd name="connsiteY384" fmla="*/ 22089 h 22814"/>
              <a:gd name="connsiteX385" fmla="*/ 72831 w 472886"/>
              <a:gd name="connsiteY385" fmla="*/ 22451 h 22814"/>
              <a:gd name="connsiteX386" fmla="*/ 61606 w 472886"/>
              <a:gd name="connsiteY386" fmla="*/ 22451 h 22814"/>
              <a:gd name="connsiteX387" fmla="*/ 60727 w 472886"/>
              <a:gd name="connsiteY387" fmla="*/ 22089 h 22814"/>
              <a:gd name="connsiteX388" fmla="*/ 60365 w 472886"/>
              <a:gd name="connsiteY388" fmla="*/ 21158 h 22814"/>
              <a:gd name="connsiteX389" fmla="*/ 60365 w 472886"/>
              <a:gd name="connsiteY389" fmla="*/ 1604 h 22814"/>
              <a:gd name="connsiteX390" fmla="*/ 60727 w 472886"/>
              <a:gd name="connsiteY390" fmla="*/ 724 h 22814"/>
              <a:gd name="connsiteX391" fmla="*/ 61606 w 472886"/>
              <a:gd name="connsiteY391" fmla="*/ 362 h 22814"/>
              <a:gd name="connsiteX392" fmla="*/ 19191 w 472886"/>
              <a:gd name="connsiteY392" fmla="*/ 362 h 22814"/>
              <a:gd name="connsiteX393" fmla="*/ 33881 w 472886"/>
              <a:gd name="connsiteY393" fmla="*/ 362 h 22814"/>
              <a:gd name="connsiteX394" fmla="*/ 34760 w 472886"/>
              <a:gd name="connsiteY394" fmla="*/ 672 h 22814"/>
              <a:gd name="connsiteX395" fmla="*/ 35122 w 472886"/>
              <a:gd name="connsiteY395" fmla="*/ 1552 h 22814"/>
              <a:gd name="connsiteX396" fmla="*/ 34760 w 472886"/>
              <a:gd name="connsiteY396" fmla="*/ 2431 h 22814"/>
              <a:gd name="connsiteX397" fmla="*/ 33829 w 472886"/>
              <a:gd name="connsiteY397" fmla="*/ 2742 h 22814"/>
              <a:gd name="connsiteX398" fmla="*/ 27829 w 472886"/>
              <a:gd name="connsiteY398" fmla="*/ 2742 h 22814"/>
              <a:gd name="connsiteX399" fmla="*/ 27829 w 472886"/>
              <a:gd name="connsiteY399" fmla="*/ 21158 h 22814"/>
              <a:gd name="connsiteX400" fmla="*/ 27467 w 472886"/>
              <a:gd name="connsiteY400" fmla="*/ 22089 h 22814"/>
              <a:gd name="connsiteX401" fmla="*/ 26484 w 472886"/>
              <a:gd name="connsiteY401" fmla="*/ 22451 h 22814"/>
              <a:gd name="connsiteX402" fmla="*/ 25553 w 472886"/>
              <a:gd name="connsiteY402" fmla="*/ 22089 h 22814"/>
              <a:gd name="connsiteX403" fmla="*/ 25191 w 472886"/>
              <a:gd name="connsiteY403" fmla="*/ 21158 h 22814"/>
              <a:gd name="connsiteX404" fmla="*/ 25191 w 472886"/>
              <a:gd name="connsiteY404" fmla="*/ 2742 h 22814"/>
              <a:gd name="connsiteX405" fmla="*/ 19191 w 472886"/>
              <a:gd name="connsiteY405" fmla="*/ 2742 h 22814"/>
              <a:gd name="connsiteX406" fmla="*/ 18311 w 472886"/>
              <a:gd name="connsiteY406" fmla="*/ 2431 h 22814"/>
              <a:gd name="connsiteX407" fmla="*/ 17949 w 472886"/>
              <a:gd name="connsiteY407" fmla="*/ 1552 h 22814"/>
              <a:gd name="connsiteX408" fmla="*/ 18311 w 472886"/>
              <a:gd name="connsiteY408" fmla="*/ 672 h 22814"/>
              <a:gd name="connsiteX409" fmla="*/ 19191 w 472886"/>
              <a:gd name="connsiteY409" fmla="*/ 362 h 22814"/>
              <a:gd name="connsiteX410" fmla="*/ 224907 w 472886"/>
              <a:gd name="connsiteY410" fmla="*/ 259 h 22814"/>
              <a:gd name="connsiteX411" fmla="*/ 233649 w 472886"/>
              <a:gd name="connsiteY411" fmla="*/ 259 h 22814"/>
              <a:gd name="connsiteX412" fmla="*/ 236856 w 472886"/>
              <a:gd name="connsiteY412" fmla="*/ 1087 h 22814"/>
              <a:gd name="connsiteX413" fmla="*/ 239132 w 472886"/>
              <a:gd name="connsiteY413" fmla="*/ 3311 h 22814"/>
              <a:gd name="connsiteX414" fmla="*/ 239960 w 472886"/>
              <a:gd name="connsiteY414" fmla="*/ 6570 h 22814"/>
              <a:gd name="connsiteX415" fmla="*/ 239443 w 472886"/>
              <a:gd name="connsiteY415" fmla="*/ 9053 h 22814"/>
              <a:gd name="connsiteX416" fmla="*/ 238046 w 472886"/>
              <a:gd name="connsiteY416" fmla="*/ 11019 h 22814"/>
              <a:gd name="connsiteX417" fmla="*/ 236339 w 472886"/>
              <a:gd name="connsiteY417" fmla="*/ 12157 h 22814"/>
              <a:gd name="connsiteX418" fmla="*/ 237270 w 472886"/>
              <a:gd name="connsiteY418" fmla="*/ 12726 h 22814"/>
              <a:gd name="connsiteX419" fmla="*/ 238667 w 472886"/>
              <a:gd name="connsiteY419" fmla="*/ 14382 h 22814"/>
              <a:gd name="connsiteX420" fmla="*/ 239236 w 472886"/>
              <a:gd name="connsiteY420" fmla="*/ 16709 h 22814"/>
              <a:gd name="connsiteX421" fmla="*/ 239391 w 472886"/>
              <a:gd name="connsiteY421" fmla="*/ 18572 h 22814"/>
              <a:gd name="connsiteX422" fmla="*/ 239650 w 472886"/>
              <a:gd name="connsiteY422" fmla="*/ 19658 h 22814"/>
              <a:gd name="connsiteX423" fmla="*/ 240167 w 472886"/>
              <a:gd name="connsiteY423" fmla="*/ 20279 h 22814"/>
              <a:gd name="connsiteX424" fmla="*/ 240736 w 472886"/>
              <a:gd name="connsiteY424" fmla="*/ 21003 h 22814"/>
              <a:gd name="connsiteX425" fmla="*/ 240581 w 472886"/>
              <a:gd name="connsiteY425" fmla="*/ 21934 h 22814"/>
              <a:gd name="connsiteX426" fmla="*/ 240063 w 472886"/>
              <a:gd name="connsiteY426" fmla="*/ 22348 h 22814"/>
              <a:gd name="connsiteX427" fmla="*/ 239391 w 472886"/>
              <a:gd name="connsiteY427" fmla="*/ 22452 h 22814"/>
              <a:gd name="connsiteX428" fmla="*/ 238770 w 472886"/>
              <a:gd name="connsiteY428" fmla="*/ 22245 h 22814"/>
              <a:gd name="connsiteX429" fmla="*/ 237787 w 472886"/>
              <a:gd name="connsiteY429" fmla="*/ 21417 h 22814"/>
              <a:gd name="connsiteX430" fmla="*/ 237012 w 472886"/>
              <a:gd name="connsiteY430" fmla="*/ 19813 h 22814"/>
              <a:gd name="connsiteX431" fmla="*/ 236701 w 472886"/>
              <a:gd name="connsiteY431" fmla="*/ 16968 h 22814"/>
              <a:gd name="connsiteX432" fmla="*/ 236391 w 472886"/>
              <a:gd name="connsiteY432" fmla="*/ 15313 h 22814"/>
              <a:gd name="connsiteX433" fmla="*/ 235511 w 472886"/>
              <a:gd name="connsiteY433" fmla="*/ 14226 h 22814"/>
              <a:gd name="connsiteX434" fmla="*/ 234322 w 472886"/>
              <a:gd name="connsiteY434" fmla="*/ 13657 h 22814"/>
              <a:gd name="connsiteX435" fmla="*/ 232977 w 472886"/>
              <a:gd name="connsiteY435" fmla="*/ 13502 h 22814"/>
              <a:gd name="connsiteX436" fmla="*/ 226304 w 472886"/>
              <a:gd name="connsiteY436" fmla="*/ 13502 h 22814"/>
              <a:gd name="connsiteX437" fmla="*/ 226304 w 472886"/>
              <a:gd name="connsiteY437" fmla="*/ 21055 h 22814"/>
              <a:gd name="connsiteX438" fmla="*/ 225994 w 472886"/>
              <a:gd name="connsiteY438" fmla="*/ 21986 h 22814"/>
              <a:gd name="connsiteX439" fmla="*/ 225115 w 472886"/>
              <a:gd name="connsiteY439" fmla="*/ 22348 h 22814"/>
              <a:gd name="connsiteX440" fmla="*/ 224080 w 472886"/>
              <a:gd name="connsiteY440" fmla="*/ 21986 h 22814"/>
              <a:gd name="connsiteX441" fmla="*/ 223666 w 472886"/>
              <a:gd name="connsiteY441" fmla="*/ 21055 h 22814"/>
              <a:gd name="connsiteX442" fmla="*/ 223666 w 472886"/>
              <a:gd name="connsiteY442" fmla="*/ 1501 h 22814"/>
              <a:gd name="connsiteX443" fmla="*/ 224028 w 472886"/>
              <a:gd name="connsiteY443" fmla="*/ 621 h 22814"/>
              <a:gd name="connsiteX444" fmla="*/ 224907 w 472886"/>
              <a:gd name="connsiteY444" fmla="*/ 259 h 22814"/>
              <a:gd name="connsiteX445" fmla="*/ 40294 w 472886"/>
              <a:gd name="connsiteY445" fmla="*/ 259 h 22814"/>
              <a:gd name="connsiteX446" fmla="*/ 48984 w 472886"/>
              <a:gd name="connsiteY446" fmla="*/ 259 h 22814"/>
              <a:gd name="connsiteX447" fmla="*/ 52191 w 472886"/>
              <a:gd name="connsiteY447" fmla="*/ 1087 h 22814"/>
              <a:gd name="connsiteX448" fmla="*/ 54467 w 472886"/>
              <a:gd name="connsiteY448" fmla="*/ 3311 h 22814"/>
              <a:gd name="connsiteX449" fmla="*/ 55295 w 472886"/>
              <a:gd name="connsiteY449" fmla="*/ 6570 h 22814"/>
              <a:gd name="connsiteX450" fmla="*/ 54778 w 472886"/>
              <a:gd name="connsiteY450" fmla="*/ 9053 h 22814"/>
              <a:gd name="connsiteX451" fmla="*/ 53381 w 472886"/>
              <a:gd name="connsiteY451" fmla="*/ 11019 h 22814"/>
              <a:gd name="connsiteX452" fmla="*/ 51674 w 472886"/>
              <a:gd name="connsiteY452" fmla="*/ 12157 h 22814"/>
              <a:gd name="connsiteX453" fmla="*/ 52605 w 472886"/>
              <a:gd name="connsiteY453" fmla="*/ 12726 h 22814"/>
              <a:gd name="connsiteX454" fmla="*/ 54002 w 472886"/>
              <a:gd name="connsiteY454" fmla="*/ 14382 h 22814"/>
              <a:gd name="connsiteX455" fmla="*/ 54571 w 472886"/>
              <a:gd name="connsiteY455" fmla="*/ 16709 h 22814"/>
              <a:gd name="connsiteX456" fmla="*/ 54726 w 472886"/>
              <a:gd name="connsiteY456" fmla="*/ 18572 h 22814"/>
              <a:gd name="connsiteX457" fmla="*/ 54985 w 472886"/>
              <a:gd name="connsiteY457" fmla="*/ 19658 h 22814"/>
              <a:gd name="connsiteX458" fmla="*/ 55502 w 472886"/>
              <a:gd name="connsiteY458" fmla="*/ 20279 h 22814"/>
              <a:gd name="connsiteX459" fmla="*/ 56123 w 472886"/>
              <a:gd name="connsiteY459" fmla="*/ 21003 h 22814"/>
              <a:gd name="connsiteX460" fmla="*/ 55968 w 472886"/>
              <a:gd name="connsiteY460" fmla="*/ 21934 h 22814"/>
              <a:gd name="connsiteX461" fmla="*/ 55450 w 472886"/>
              <a:gd name="connsiteY461" fmla="*/ 22348 h 22814"/>
              <a:gd name="connsiteX462" fmla="*/ 54778 w 472886"/>
              <a:gd name="connsiteY462" fmla="*/ 22452 h 22814"/>
              <a:gd name="connsiteX463" fmla="*/ 54157 w 472886"/>
              <a:gd name="connsiteY463" fmla="*/ 22245 h 22814"/>
              <a:gd name="connsiteX464" fmla="*/ 53174 w 472886"/>
              <a:gd name="connsiteY464" fmla="*/ 21417 h 22814"/>
              <a:gd name="connsiteX465" fmla="*/ 52399 w 472886"/>
              <a:gd name="connsiteY465" fmla="*/ 19813 h 22814"/>
              <a:gd name="connsiteX466" fmla="*/ 52088 w 472886"/>
              <a:gd name="connsiteY466" fmla="*/ 16968 h 22814"/>
              <a:gd name="connsiteX467" fmla="*/ 51778 w 472886"/>
              <a:gd name="connsiteY467" fmla="*/ 15313 h 22814"/>
              <a:gd name="connsiteX468" fmla="*/ 50898 w 472886"/>
              <a:gd name="connsiteY468" fmla="*/ 14226 h 22814"/>
              <a:gd name="connsiteX469" fmla="*/ 49709 w 472886"/>
              <a:gd name="connsiteY469" fmla="*/ 13657 h 22814"/>
              <a:gd name="connsiteX470" fmla="*/ 48364 w 472886"/>
              <a:gd name="connsiteY470" fmla="*/ 13502 h 22814"/>
              <a:gd name="connsiteX471" fmla="*/ 41691 w 472886"/>
              <a:gd name="connsiteY471" fmla="*/ 13502 h 22814"/>
              <a:gd name="connsiteX472" fmla="*/ 41691 w 472886"/>
              <a:gd name="connsiteY472" fmla="*/ 21055 h 22814"/>
              <a:gd name="connsiteX473" fmla="*/ 41381 w 472886"/>
              <a:gd name="connsiteY473" fmla="*/ 21986 h 22814"/>
              <a:gd name="connsiteX474" fmla="*/ 40502 w 472886"/>
              <a:gd name="connsiteY474" fmla="*/ 22348 h 22814"/>
              <a:gd name="connsiteX475" fmla="*/ 39467 w 472886"/>
              <a:gd name="connsiteY475" fmla="*/ 21986 h 22814"/>
              <a:gd name="connsiteX476" fmla="*/ 39053 w 472886"/>
              <a:gd name="connsiteY476" fmla="*/ 21055 h 22814"/>
              <a:gd name="connsiteX477" fmla="*/ 39053 w 472886"/>
              <a:gd name="connsiteY477" fmla="*/ 1501 h 22814"/>
              <a:gd name="connsiteX478" fmla="*/ 39415 w 472886"/>
              <a:gd name="connsiteY478" fmla="*/ 621 h 22814"/>
              <a:gd name="connsiteX479" fmla="*/ 40294 w 472886"/>
              <a:gd name="connsiteY479" fmla="*/ 259 h 22814"/>
              <a:gd name="connsiteX480" fmla="*/ 465800 w 472886"/>
              <a:gd name="connsiteY480" fmla="*/ 104 h 22814"/>
              <a:gd name="connsiteX481" fmla="*/ 469369 w 472886"/>
              <a:gd name="connsiteY481" fmla="*/ 725 h 22814"/>
              <a:gd name="connsiteX482" fmla="*/ 472110 w 472886"/>
              <a:gd name="connsiteY482" fmla="*/ 2587 h 22814"/>
              <a:gd name="connsiteX483" fmla="*/ 472576 w 472886"/>
              <a:gd name="connsiteY483" fmla="*/ 3518 h 22814"/>
              <a:gd name="connsiteX484" fmla="*/ 472265 w 472886"/>
              <a:gd name="connsiteY484" fmla="*/ 4139 h 22814"/>
              <a:gd name="connsiteX485" fmla="*/ 471593 w 472886"/>
              <a:gd name="connsiteY485" fmla="*/ 4449 h 22814"/>
              <a:gd name="connsiteX486" fmla="*/ 471076 w 472886"/>
              <a:gd name="connsiteY486" fmla="*/ 4242 h 22814"/>
              <a:gd name="connsiteX487" fmla="*/ 469731 w 472886"/>
              <a:gd name="connsiteY487" fmla="*/ 3053 h 22814"/>
              <a:gd name="connsiteX488" fmla="*/ 467921 w 472886"/>
              <a:gd name="connsiteY488" fmla="*/ 2225 h 22814"/>
              <a:gd name="connsiteX489" fmla="*/ 465851 w 472886"/>
              <a:gd name="connsiteY489" fmla="*/ 1966 h 22814"/>
              <a:gd name="connsiteX490" fmla="*/ 463161 w 472886"/>
              <a:gd name="connsiteY490" fmla="*/ 2432 h 22814"/>
              <a:gd name="connsiteX491" fmla="*/ 461299 w 472886"/>
              <a:gd name="connsiteY491" fmla="*/ 3725 h 22814"/>
              <a:gd name="connsiteX492" fmla="*/ 460627 w 472886"/>
              <a:gd name="connsiteY492" fmla="*/ 5794 h 22814"/>
              <a:gd name="connsiteX493" fmla="*/ 461403 w 472886"/>
              <a:gd name="connsiteY493" fmla="*/ 7967 h 22814"/>
              <a:gd name="connsiteX494" fmla="*/ 463369 w 472886"/>
              <a:gd name="connsiteY494" fmla="*/ 9364 h 22814"/>
              <a:gd name="connsiteX495" fmla="*/ 466006 w 472886"/>
              <a:gd name="connsiteY495" fmla="*/ 10398 h 22814"/>
              <a:gd name="connsiteX496" fmla="*/ 468593 w 472886"/>
              <a:gd name="connsiteY496" fmla="*/ 11278 h 22814"/>
              <a:gd name="connsiteX497" fmla="*/ 470817 w 472886"/>
              <a:gd name="connsiteY497" fmla="*/ 12468 h 22814"/>
              <a:gd name="connsiteX498" fmla="*/ 472317 w 472886"/>
              <a:gd name="connsiteY498" fmla="*/ 14278 h 22814"/>
              <a:gd name="connsiteX499" fmla="*/ 472886 w 472886"/>
              <a:gd name="connsiteY499" fmla="*/ 17072 h 22814"/>
              <a:gd name="connsiteX500" fmla="*/ 471955 w 472886"/>
              <a:gd name="connsiteY500" fmla="*/ 19969 h 22814"/>
              <a:gd name="connsiteX501" fmla="*/ 469421 w 472886"/>
              <a:gd name="connsiteY501" fmla="*/ 22038 h 22814"/>
              <a:gd name="connsiteX502" fmla="*/ 465696 w 472886"/>
              <a:gd name="connsiteY502" fmla="*/ 22814 h 22814"/>
              <a:gd name="connsiteX503" fmla="*/ 461506 w 472886"/>
              <a:gd name="connsiteY503" fmla="*/ 22038 h 22814"/>
              <a:gd name="connsiteX504" fmla="*/ 458144 w 472886"/>
              <a:gd name="connsiteY504" fmla="*/ 19658 h 22814"/>
              <a:gd name="connsiteX505" fmla="*/ 457886 w 472886"/>
              <a:gd name="connsiteY505" fmla="*/ 19348 h 22814"/>
              <a:gd name="connsiteX506" fmla="*/ 457782 w 472886"/>
              <a:gd name="connsiteY506" fmla="*/ 18882 h 22814"/>
              <a:gd name="connsiteX507" fmla="*/ 458092 w 472886"/>
              <a:gd name="connsiteY507" fmla="*/ 18210 h 22814"/>
              <a:gd name="connsiteX508" fmla="*/ 458765 w 472886"/>
              <a:gd name="connsiteY508" fmla="*/ 17899 h 22814"/>
              <a:gd name="connsiteX509" fmla="*/ 459437 w 472886"/>
              <a:gd name="connsiteY509" fmla="*/ 18210 h 22814"/>
              <a:gd name="connsiteX510" fmla="*/ 462230 w 472886"/>
              <a:gd name="connsiteY510" fmla="*/ 20227 h 22814"/>
              <a:gd name="connsiteX511" fmla="*/ 465593 w 472886"/>
              <a:gd name="connsiteY511" fmla="*/ 20900 h 22814"/>
              <a:gd name="connsiteX512" fmla="*/ 468282 w 472886"/>
              <a:gd name="connsiteY512" fmla="*/ 20434 h 22814"/>
              <a:gd name="connsiteX513" fmla="*/ 470145 w 472886"/>
              <a:gd name="connsiteY513" fmla="*/ 19089 h 22814"/>
              <a:gd name="connsiteX514" fmla="*/ 470817 w 472886"/>
              <a:gd name="connsiteY514" fmla="*/ 17020 h 22814"/>
              <a:gd name="connsiteX515" fmla="*/ 470041 w 472886"/>
              <a:gd name="connsiteY515" fmla="*/ 14692 h 22814"/>
              <a:gd name="connsiteX516" fmla="*/ 467972 w 472886"/>
              <a:gd name="connsiteY516" fmla="*/ 13192 h 22814"/>
              <a:gd name="connsiteX517" fmla="*/ 465075 w 472886"/>
              <a:gd name="connsiteY517" fmla="*/ 12157 h 22814"/>
              <a:gd name="connsiteX518" fmla="*/ 462593 w 472886"/>
              <a:gd name="connsiteY518" fmla="*/ 11278 h 22814"/>
              <a:gd name="connsiteX519" fmla="*/ 460523 w 472886"/>
              <a:gd name="connsiteY519" fmla="*/ 10088 h 22814"/>
              <a:gd name="connsiteX520" fmla="*/ 459127 w 472886"/>
              <a:gd name="connsiteY520" fmla="*/ 8329 h 22814"/>
              <a:gd name="connsiteX521" fmla="*/ 458609 w 472886"/>
              <a:gd name="connsiteY521" fmla="*/ 5794 h 22814"/>
              <a:gd name="connsiteX522" fmla="*/ 459489 w 472886"/>
              <a:gd name="connsiteY522" fmla="*/ 2846 h 22814"/>
              <a:gd name="connsiteX523" fmla="*/ 462024 w 472886"/>
              <a:gd name="connsiteY523" fmla="*/ 828 h 22814"/>
              <a:gd name="connsiteX524" fmla="*/ 465800 w 472886"/>
              <a:gd name="connsiteY524" fmla="*/ 104 h 22814"/>
              <a:gd name="connsiteX525" fmla="*/ 392502 w 472886"/>
              <a:gd name="connsiteY525" fmla="*/ 104 h 22814"/>
              <a:gd name="connsiteX526" fmla="*/ 395761 w 472886"/>
              <a:gd name="connsiteY526" fmla="*/ 518 h 22814"/>
              <a:gd name="connsiteX527" fmla="*/ 398554 w 472886"/>
              <a:gd name="connsiteY527" fmla="*/ 1708 h 22814"/>
              <a:gd name="connsiteX528" fmla="*/ 398864 w 472886"/>
              <a:gd name="connsiteY528" fmla="*/ 2070 h 22814"/>
              <a:gd name="connsiteX529" fmla="*/ 398968 w 472886"/>
              <a:gd name="connsiteY529" fmla="*/ 2484 h 22814"/>
              <a:gd name="connsiteX530" fmla="*/ 398709 w 472886"/>
              <a:gd name="connsiteY530" fmla="*/ 3208 h 22814"/>
              <a:gd name="connsiteX531" fmla="*/ 398089 w 472886"/>
              <a:gd name="connsiteY531" fmla="*/ 3467 h 22814"/>
              <a:gd name="connsiteX532" fmla="*/ 397778 w 472886"/>
              <a:gd name="connsiteY532" fmla="*/ 3415 h 22814"/>
              <a:gd name="connsiteX533" fmla="*/ 397520 w 472886"/>
              <a:gd name="connsiteY533" fmla="*/ 3311 h 22814"/>
              <a:gd name="connsiteX534" fmla="*/ 395192 w 472886"/>
              <a:gd name="connsiteY534" fmla="*/ 2380 h 22814"/>
              <a:gd name="connsiteX535" fmla="*/ 392502 w 472886"/>
              <a:gd name="connsiteY535" fmla="*/ 2018 h 22814"/>
              <a:gd name="connsiteX536" fmla="*/ 387692 w 472886"/>
              <a:gd name="connsiteY536" fmla="*/ 3260 h 22814"/>
              <a:gd name="connsiteX537" fmla="*/ 384381 w 472886"/>
              <a:gd name="connsiteY537" fmla="*/ 6622 h 22814"/>
              <a:gd name="connsiteX538" fmla="*/ 383191 w 472886"/>
              <a:gd name="connsiteY538" fmla="*/ 11485 h 22814"/>
              <a:gd name="connsiteX539" fmla="*/ 384381 w 472886"/>
              <a:gd name="connsiteY539" fmla="*/ 16348 h 22814"/>
              <a:gd name="connsiteX540" fmla="*/ 387692 w 472886"/>
              <a:gd name="connsiteY540" fmla="*/ 19710 h 22814"/>
              <a:gd name="connsiteX541" fmla="*/ 392502 w 472886"/>
              <a:gd name="connsiteY541" fmla="*/ 20952 h 22814"/>
              <a:gd name="connsiteX542" fmla="*/ 395347 w 472886"/>
              <a:gd name="connsiteY542" fmla="*/ 20538 h 22814"/>
              <a:gd name="connsiteX543" fmla="*/ 397675 w 472886"/>
              <a:gd name="connsiteY543" fmla="*/ 19503 h 22814"/>
              <a:gd name="connsiteX544" fmla="*/ 397675 w 472886"/>
              <a:gd name="connsiteY544" fmla="*/ 13244 h 22814"/>
              <a:gd name="connsiteX545" fmla="*/ 392709 w 472886"/>
              <a:gd name="connsiteY545" fmla="*/ 13244 h 22814"/>
              <a:gd name="connsiteX546" fmla="*/ 392036 w 472886"/>
              <a:gd name="connsiteY546" fmla="*/ 12933 h 22814"/>
              <a:gd name="connsiteX547" fmla="*/ 391726 w 472886"/>
              <a:gd name="connsiteY547" fmla="*/ 12261 h 22814"/>
              <a:gd name="connsiteX548" fmla="*/ 392036 w 472886"/>
              <a:gd name="connsiteY548" fmla="*/ 11588 h 22814"/>
              <a:gd name="connsiteX549" fmla="*/ 392709 w 472886"/>
              <a:gd name="connsiteY549" fmla="*/ 11330 h 22814"/>
              <a:gd name="connsiteX550" fmla="*/ 398761 w 472886"/>
              <a:gd name="connsiteY550" fmla="*/ 11330 h 22814"/>
              <a:gd name="connsiteX551" fmla="*/ 399382 w 472886"/>
              <a:gd name="connsiteY551" fmla="*/ 11640 h 22814"/>
              <a:gd name="connsiteX552" fmla="*/ 399640 w 472886"/>
              <a:gd name="connsiteY552" fmla="*/ 12313 h 22814"/>
              <a:gd name="connsiteX553" fmla="*/ 399640 w 472886"/>
              <a:gd name="connsiteY553" fmla="*/ 19917 h 22814"/>
              <a:gd name="connsiteX554" fmla="*/ 399537 w 472886"/>
              <a:gd name="connsiteY554" fmla="*/ 20383 h 22814"/>
              <a:gd name="connsiteX555" fmla="*/ 399175 w 472886"/>
              <a:gd name="connsiteY555" fmla="*/ 20745 h 22814"/>
              <a:gd name="connsiteX556" fmla="*/ 396071 w 472886"/>
              <a:gd name="connsiteY556" fmla="*/ 22245 h 22814"/>
              <a:gd name="connsiteX557" fmla="*/ 392502 w 472886"/>
              <a:gd name="connsiteY557" fmla="*/ 22814 h 22814"/>
              <a:gd name="connsiteX558" fmla="*/ 388002 w 472886"/>
              <a:gd name="connsiteY558" fmla="*/ 21986 h 22814"/>
              <a:gd name="connsiteX559" fmla="*/ 384381 w 472886"/>
              <a:gd name="connsiteY559" fmla="*/ 19607 h 22814"/>
              <a:gd name="connsiteX560" fmla="*/ 382001 w 472886"/>
              <a:gd name="connsiteY560" fmla="*/ 15985 h 22814"/>
              <a:gd name="connsiteX561" fmla="*/ 381174 w 472886"/>
              <a:gd name="connsiteY561" fmla="*/ 11485 h 22814"/>
              <a:gd name="connsiteX562" fmla="*/ 382001 w 472886"/>
              <a:gd name="connsiteY562" fmla="*/ 6984 h 22814"/>
              <a:gd name="connsiteX563" fmla="*/ 384381 w 472886"/>
              <a:gd name="connsiteY563" fmla="*/ 3363 h 22814"/>
              <a:gd name="connsiteX564" fmla="*/ 388002 w 472886"/>
              <a:gd name="connsiteY564" fmla="*/ 983 h 22814"/>
              <a:gd name="connsiteX565" fmla="*/ 392502 w 472886"/>
              <a:gd name="connsiteY565" fmla="*/ 104 h 22814"/>
              <a:gd name="connsiteX566" fmla="*/ 134179 w 472886"/>
              <a:gd name="connsiteY566" fmla="*/ 104 h 22814"/>
              <a:gd name="connsiteX567" fmla="*/ 137386 w 472886"/>
              <a:gd name="connsiteY567" fmla="*/ 570 h 22814"/>
              <a:gd name="connsiteX568" fmla="*/ 140231 w 472886"/>
              <a:gd name="connsiteY568" fmla="*/ 1811 h 22814"/>
              <a:gd name="connsiteX569" fmla="*/ 140852 w 472886"/>
              <a:gd name="connsiteY569" fmla="*/ 2639 h 22814"/>
              <a:gd name="connsiteX570" fmla="*/ 140541 w 472886"/>
              <a:gd name="connsiteY570" fmla="*/ 3673 h 22814"/>
              <a:gd name="connsiteX571" fmla="*/ 139817 w 472886"/>
              <a:gd name="connsiteY571" fmla="*/ 4139 h 22814"/>
              <a:gd name="connsiteX572" fmla="*/ 138938 w 472886"/>
              <a:gd name="connsiteY572" fmla="*/ 3932 h 22814"/>
              <a:gd name="connsiteX573" fmla="*/ 136714 w 472886"/>
              <a:gd name="connsiteY573" fmla="*/ 2949 h 22814"/>
              <a:gd name="connsiteX574" fmla="*/ 134179 w 472886"/>
              <a:gd name="connsiteY574" fmla="*/ 2587 h 22814"/>
              <a:gd name="connsiteX575" fmla="*/ 130765 w 472886"/>
              <a:gd name="connsiteY575" fmla="*/ 3260 h 22814"/>
              <a:gd name="connsiteX576" fmla="*/ 128075 w 472886"/>
              <a:gd name="connsiteY576" fmla="*/ 5070 h 22814"/>
              <a:gd name="connsiteX577" fmla="*/ 126317 w 472886"/>
              <a:gd name="connsiteY577" fmla="*/ 7864 h 22814"/>
              <a:gd name="connsiteX578" fmla="*/ 125696 w 472886"/>
              <a:gd name="connsiteY578" fmla="*/ 11433 h 22814"/>
              <a:gd name="connsiteX579" fmla="*/ 126368 w 472886"/>
              <a:gd name="connsiteY579" fmla="*/ 15158 h 22814"/>
              <a:gd name="connsiteX580" fmla="*/ 128179 w 472886"/>
              <a:gd name="connsiteY580" fmla="*/ 17951 h 22814"/>
              <a:gd name="connsiteX581" fmla="*/ 130869 w 472886"/>
              <a:gd name="connsiteY581" fmla="*/ 19710 h 22814"/>
              <a:gd name="connsiteX582" fmla="*/ 134179 w 472886"/>
              <a:gd name="connsiteY582" fmla="*/ 20331 h 22814"/>
              <a:gd name="connsiteX583" fmla="*/ 136662 w 472886"/>
              <a:gd name="connsiteY583" fmla="*/ 19969 h 22814"/>
              <a:gd name="connsiteX584" fmla="*/ 138938 w 472886"/>
              <a:gd name="connsiteY584" fmla="*/ 18934 h 22814"/>
              <a:gd name="connsiteX585" fmla="*/ 139817 w 472886"/>
              <a:gd name="connsiteY585" fmla="*/ 18779 h 22814"/>
              <a:gd name="connsiteX586" fmla="*/ 140645 w 472886"/>
              <a:gd name="connsiteY586" fmla="*/ 19141 h 22814"/>
              <a:gd name="connsiteX587" fmla="*/ 140904 w 472886"/>
              <a:gd name="connsiteY587" fmla="*/ 20176 h 22814"/>
              <a:gd name="connsiteX588" fmla="*/ 140283 w 472886"/>
              <a:gd name="connsiteY588" fmla="*/ 21003 h 22814"/>
              <a:gd name="connsiteX589" fmla="*/ 138473 w 472886"/>
              <a:gd name="connsiteY589" fmla="*/ 21883 h 22814"/>
              <a:gd name="connsiteX590" fmla="*/ 136352 w 472886"/>
              <a:gd name="connsiteY590" fmla="*/ 22504 h 22814"/>
              <a:gd name="connsiteX591" fmla="*/ 134179 w 472886"/>
              <a:gd name="connsiteY591" fmla="*/ 22710 h 22814"/>
              <a:gd name="connsiteX592" fmla="*/ 129886 w 472886"/>
              <a:gd name="connsiteY592" fmla="*/ 21935 h 22814"/>
              <a:gd name="connsiteX593" fmla="*/ 126317 w 472886"/>
              <a:gd name="connsiteY593" fmla="*/ 19658 h 22814"/>
              <a:gd name="connsiteX594" fmla="*/ 123886 w 472886"/>
              <a:gd name="connsiteY594" fmla="*/ 16089 h 22814"/>
              <a:gd name="connsiteX595" fmla="*/ 123006 w 472886"/>
              <a:gd name="connsiteY595" fmla="*/ 11381 h 22814"/>
              <a:gd name="connsiteX596" fmla="*/ 123834 w 472886"/>
              <a:gd name="connsiteY596" fmla="*/ 6881 h 22814"/>
              <a:gd name="connsiteX597" fmla="*/ 126213 w 472886"/>
              <a:gd name="connsiteY597" fmla="*/ 3311 h 22814"/>
              <a:gd name="connsiteX598" fmla="*/ 129782 w 472886"/>
              <a:gd name="connsiteY598" fmla="*/ 932 h 22814"/>
              <a:gd name="connsiteX599" fmla="*/ 134179 w 472886"/>
              <a:gd name="connsiteY599" fmla="*/ 104 h 22814"/>
              <a:gd name="connsiteX600" fmla="*/ 421573 w 472886"/>
              <a:gd name="connsiteY600" fmla="*/ 52 h 22814"/>
              <a:gd name="connsiteX601" fmla="*/ 425815 w 472886"/>
              <a:gd name="connsiteY601" fmla="*/ 880 h 22814"/>
              <a:gd name="connsiteX602" fmla="*/ 429177 w 472886"/>
              <a:gd name="connsiteY602" fmla="*/ 3259 h 22814"/>
              <a:gd name="connsiteX603" fmla="*/ 431350 w 472886"/>
              <a:gd name="connsiteY603" fmla="*/ 6880 h 22814"/>
              <a:gd name="connsiteX604" fmla="*/ 432125 w 472886"/>
              <a:gd name="connsiteY604" fmla="*/ 11433 h 22814"/>
              <a:gd name="connsiteX605" fmla="*/ 431350 w 472886"/>
              <a:gd name="connsiteY605" fmla="*/ 15985 h 22814"/>
              <a:gd name="connsiteX606" fmla="*/ 429177 w 472886"/>
              <a:gd name="connsiteY606" fmla="*/ 19606 h 22814"/>
              <a:gd name="connsiteX607" fmla="*/ 425815 w 472886"/>
              <a:gd name="connsiteY607" fmla="*/ 21986 h 22814"/>
              <a:gd name="connsiteX608" fmla="*/ 421573 w 472886"/>
              <a:gd name="connsiteY608" fmla="*/ 22814 h 22814"/>
              <a:gd name="connsiteX609" fmla="*/ 417332 w 472886"/>
              <a:gd name="connsiteY609" fmla="*/ 21986 h 22814"/>
              <a:gd name="connsiteX610" fmla="*/ 413969 w 472886"/>
              <a:gd name="connsiteY610" fmla="*/ 19606 h 22814"/>
              <a:gd name="connsiteX611" fmla="*/ 411797 w 472886"/>
              <a:gd name="connsiteY611" fmla="*/ 15985 h 22814"/>
              <a:gd name="connsiteX612" fmla="*/ 411021 w 472886"/>
              <a:gd name="connsiteY612" fmla="*/ 11433 h 22814"/>
              <a:gd name="connsiteX613" fmla="*/ 411797 w 472886"/>
              <a:gd name="connsiteY613" fmla="*/ 6880 h 22814"/>
              <a:gd name="connsiteX614" fmla="*/ 413969 w 472886"/>
              <a:gd name="connsiteY614" fmla="*/ 3259 h 22814"/>
              <a:gd name="connsiteX615" fmla="*/ 417332 w 472886"/>
              <a:gd name="connsiteY615" fmla="*/ 880 h 22814"/>
              <a:gd name="connsiteX616" fmla="*/ 421573 w 472886"/>
              <a:gd name="connsiteY616" fmla="*/ 52 h 22814"/>
              <a:gd name="connsiteX617" fmla="*/ 298670 w 472886"/>
              <a:gd name="connsiteY617" fmla="*/ 52 h 22814"/>
              <a:gd name="connsiteX618" fmla="*/ 302912 w 472886"/>
              <a:gd name="connsiteY618" fmla="*/ 880 h 22814"/>
              <a:gd name="connsiteX619" fmla="*/ 306274 w 472886"/>
              <a:gd name="connsiteY619" fmla="*/ 3259 h 22814"/>
              <a:gd name="connsiteX620" fmla="*/ 308447 w 472886"/>
              <a:gd name="connsiteY620" fmla="*/ 6880 h 22814"/>
              <a:gd name="connsiteX621" fmla="*/ 309222 w 472886"/>
              <a:gd name="connsiteY621" fmla="*/ 11433 h 22814"/>
              <a:gd name="connsiteX622" fmla="*/ 308447 w 472886"/>
              <a:gd name="connsiteY622" fmla="*/ 15985 h 22814"/>
              <a:gd name="connsiteX623" fmla="*/ 306274 w 472886"/>
              <a:gd name="connsiteY623" fmla="*/ 19606 h 22814"/>
              <a:gd name="connsiteX624" fmla="*/ 302912 w 472886"/>
              <a:gd name="connsiteY624" fmla="*/ 21986 h 22814"/>
              <a:gd name="connsiteX625" fmla="*/ 298670 w 472886"/>
              <a:gd name="connsiteY625" fmla="*/ 22814 h 22814"/>
              <a:gd name="connsiteX626" fmla="*/ 294429 w 472886"/>
              <a:gd name="connsiteY626" fmla="*/ 21986 h 22814"/>
              <a:gd name="connsiteX627" fmla="*/ 291066 w 472886"/>
              <a:gd name="connsiteY627" fmla="*/ 19606 h 22814"/>
              <a:gd name="connsiteX628" fmla="*/ 288894 w 472886"/>
              <a:gd name="connsiteY628" fmla="*/ 15985 h 22814"/>
              <a:gd name="connsiteX629" fmla="*/ 288118 w 472886"/>
              <a:gd name="connsiteY629" fmla="*/ 11433 h 22814"/>
              <a:gd name="connsiteX630" fmla="*/ 288894 w 472886"/>
              <a:gd name="connsiteY630" fmla="*/ 6880 h 22814"/>
              <a:gd name="connsiteX631" fmla="*/ 291066 w 472886"/>
              <a:gd name="connsiteY631" fmla="*/ 3259 h 22814"/>
              <a:gd name="connsiteX632" fmla="*/ 294429 w 472886"/>
              <a:gd name="connsiteY632" fmla="*/ 880 h 22814"/>
              <a:gd name="connsiteX633" fmla="*/ 298670 w 472886"/>
              <a:gd name="connsiteY633" fmla="*/ 52 h 22814"/>
              <a:gd name="connsiteX634" fmla="*/ 8069 w 472886"/>
              <a:gd name="connsiteY634" fmla="*/ 0 h 22814"/>
              <a:gd name="connsiteX635" fmla="*/ 11742 w 472886"/>
              <a:gd name="connsiteY635" fmla="*/ 621 h 22814"/>
              <a:gd name="connsiteX636" fmla="*/ 14483 w 472886"/>
              <a:gd name="connsiteY636" fmla="*/ 2380 h 22814"/>
              <a:gd name="connsiteX637" fmla="*/ 15104 w 472886"/>
              <a:gd name="connsiteY637" fmla="*/ 3569 h 22814"/>
              <a:gd name="connsiteX638" fmla="*/ 14690 w 472886"/>
              <a:gd name="connsiteY638" fmla="*/ 4449 h 22814"/>
              <a:gd name="connsiteX639" fmla="*/ 13811 w 472886"/>
              <a:gd name="connsiteY639" fmla="*/ 4863 h 22814"/>
              <a:gd name="connsiteX640" fmla="*/ 13190 w 472886"/>
              <a:gd name="connsiteY640" fmla="*/ 4604 h 22814"/>
              <a:gd name="connsiteX641" fmla="*/ 11845 w 472886"/>
              <a:gd name="connsiteY641" fmla="*/ 3518 h 22814"/>
              <a:gd name="connsiteX642" fmla="*/ 10035 w 472886"/>
              <a:gd name="connsiteY642" fmla="*/ 2742 h 22814"/>
              <a:gd name="connsiteX643" fmla="*/ 8069 w 472886"/>
              <a:gd name="connsiteY643" fmla="*/ 2483 h 22814"/>
              <a:gd name="connsiteX644" fmla="*/ 5535 w 472886"/>
              <a:gd name="connsiteY644" fmla="*/ 2897 h 22814"/>
              <a:gd name="connsiteX645" fmla="*/ 3828 w 472886"/>
              <a:gd name="connsiteY645" fmla="*/ 4087 h 22814"/>
              <a:gd name="connsiteX646" fmla="*/ 3207 w 472886"/>
              <a:gd name="connsiteY646" fmla="*/ 5949 h 22814"/>
              <a:gd name="connsiteX647" fmla="*/ 3880 w 472886"/>
              <a:gd name="connsiteY647" fmla="*/ 7915 h 22814"/>
              <a:gd name="connsiteX648" fmla="*/ 5742 w 472886"/>
              <a:gd name="connsiteY648" fmla="*/ 9156 h 22814"/>
              <a:gd name="connsiteX649" fmla="*/ 8328 w 472886"/>
              <a:gd name="connsiteY649" fmla="*/ 10036 h 22814"/>
              <a:gd name="connsiteX650" fmla="*/ 11173 w 472886"/>
              <a:gd name="connsiteY650" fmla="*/ 10915 h 22814"/>
              <a:gd name="connsiteX651" fmla="*/ 13449 w 472886"/>
              <a:gd name="connsiteY651" fmla="*/ 12157 h 22814"/>
              <a:gd name="connsiteX652" fmla="*/ 15001 w 472886"/>
              <a:gd name="connsiteY652" fmla="*/ 13916 h 22814"/>
              <a:gd name="connsiteX653" fmla="*/ 15518 w 472886"/>
              <a:gd name="connsiteY653" fmla="*/ 16657 h 22814"/>
              <a:gd name="connsiteX654" fmla="*/ 14535 w 472886"/>
              <a:gd name="connsiteY654" fmla="*/ 19761 h 22814"/>
              <a:gd name="connsiteX655" fmla="*/ 11845 w 472886"/>
              <a:gd name="connsiteY655" fmla="*/ 21882 h 22814"/>
              <a:gd name="connsiteX656" fmla="*/ 8018 w 472886"/>
              <a:gd name="connsiteY656" fmla="*/ 22710 h 22814"/>
              <a:gd name="connsiteX657" fmla="*/ 3931 w 472886"/>
              <a:gd name="connsiteY657" fmla="*/ 22037 h 22814"/>
              <a:gd name="connsiteX658" fmla="*/ 517 w 472886"/>
              <a:gd name="connsiteY658" fmla="*/ 19813 h 22814"/>
              <a:gd name="connsiteX659" fmla="*/ 155 w 472886"/>
              <a:gd name="connsiteY659" fmla="*/ 19347 h 22814"/>
              <a:gd name="connsiteX660" fmla="*/ 0 w 472886"/>
              <a:gd name="connsiteY660" fmla="*/ 18778 h 22814"/>
              <a:gd name="connsiteX661" fmla="*/ 362 w 472886"/>
              <a:gd name="connsiteY661" fmla="*/ 17899 h 22814"/>
              <a:gd name="connsiteX662" fmla="*/ 1241 w 472886"/>
              <a:gd name="connsiteY662" fmla="*/ 17485 h 22814"/>
              <a:gd name="connsiteX663" fmla="*/ 2017 w 472886"/>
              <a:gd name="connsiteY663" fmla="*/ 17847 h 22814"/>
              <a:gd name="connsiteX664" fmla="*/ 4707 w 472886"/>
              <a:gd name="connsiteY664" fmla="*/ 19658 h 22814"/>
              <a:gd name="connsiteX665" fmla="*/ 7966 w 472886"/>
              <a:gd name="connsiteY665" fmla="*/ 20279 h 22814"/>
              <a:gd name="connsiteX666" fmla="*/ 10500 w 472886"/>
              <a:gd name="connsiteY666" fmla="*/ 19813 h 22814"/>
              <a:gd name="connsiteX667" fmla="*/ 12259 w 472886"/>
              <a:gd name="connsiteY667" fmla="*/ 18571 h 22814"/>
              <a:gd name="connsiteX668" fmla="*/ 12932 w 472886"/>
              <a:gd name="connsiteY668" fmla="*/ 16761 h 22814"/>
              <a:gd name="connsiteX669" fmla="*/ 12207 w 472886"/>
              <a:gd name="connsiteY669" fmla="*/ 14692 h 22814"/>
              <a:gd name="connsiteX670" fmla="*/ 10242 w 472886"/>
              <a:gd name="connsiteY670" fmla="*/ 13295 h 22814"/>
              <a:gd name="connsiteX671" fmla="*/ 7345 w 472886"/>
              <a:gd name="connsiteY671" fmla="*/ 12364 h 22814"/>
              <a:gd name="connsiteX672" fmla="*/ 4655 w 472886"/>
              <a:gd name="connsiteY672" fmla="*/ 11536 h 22814"/>
              <a:gd name="connsiteX673" fmla="*/ 2535 w 472886"/>
              <a:gd name="connsiteY673" fmla="*/ 10294 h 22814"/>
              <a:gd name="connsiteX674" fmla="*/ 1138 w 472886"/>
              <a:gd name="connsiteY674" fmla="*/ 8484 h 22814"/>
              <a:gd name="connsiteX675" fmla="*/ 672 w 472886"/>
              <a:gd name="connsiteY675" fmla="*/ 6001 h 22814"/>
              <a:gd name="connsiteX676" fmla="*/ 1604 w 472886"/>
              <a:gd name="connsiteY676" fmla="*/ 2845 h 22814"/>
              <a:gd name="connsiteX677" fmla="*/ 4242 w 472886"/>
              <a:gd name="connsiteY677" fmla="*/ 724 h 22814"/>
              <a:gd name="connsiteX678" fmla="*/ 8069 w 472886"/>
              <a:gd name="connsiteY678" fmla="*/ 0 h 2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Lst>
            <a:rect l="l" t="t" r="r" b="b"/>
            <a:pathLst>
              <a:path w="472886" h="22814">
                <a:moveTo>
                  <a:pt x="226252" y="2794"/>
                </a:moveTo>
                <a:lnTo>
                  <a:pt x="226252" y="11226"/>
                </a:lnTo>
                <a:lnTo>
                  <a:pt x="233597" y="11226"/>
                </a:lnTo>
                <a:cubicBezTo>
                  <a:pt x="234218" y="11174"/>
                  <a:pt x="234787" y="10967"/>
                  <a:pt x="235305" y="10605"/>
                </a:cubicBezTo>
                <a:cubicBezTo>
                  <a:pt x="235873" y="10243"/>
                  <a:pt x="236287" y="9674"/>
                  <a:pt x="236649" y="9002"/>
                </a:cubicBezTo>
                <a:cubicBezTo>
                  <a:pt x="237012" y="8329"/>
                  <a:pt x="237167" y="7553"/>
                  <a:pt x="237167" y="6674"/>
                </a:cubicBezTo>
                <a:cubicBezTo>
                  <a:pt x="237167" y="5536"/>
                  <a:pt x="236856" y="4604"/>
                  <a:pt x="236132" y="3880"/>
                </a:cubicBezTo>
                <a:cubicBezTo>
                  <a:pt x="235408" y="3156"/>
                  <a:pt x="234528" y="2794"/>
                  <a:pt x="233442" y="2794"/>
                </a:cubicBezTo>
                <a:close/>
                <a:moveTo>
                  <a:pt x="41588" y="2794"/>
                </a:moveTo>
                <a:lnTo>
                  <a:pt x="41588" y="11226"/>
                </a:lnTo>
                <a:lnTo>
                  <a:pt x="48933" y="11226"/>
                </a:lnTo>
                <a:cubicBezTo>
                  <a:pt x="49554" y="11174"/>
                  <a:pt x="50123" y="10967"/>
                  <a:pt x="50640" y="10605"/>
                </a:cubicBezTo>
                <a:cubicBezTo>
                  <a:pt x="51209" y="10243"/>
                  <a:pt x="51623" y="9674"/>
                  <a:pt x="51985" y="9002"/>
                </a:cubicBezTo>
                <a:cubicBezTo>
                  <a:pt x="52347" y="8329"/>
                  <a:pt x="52502" y="7553"/>
                  <a:pt x="52502" y="6674"/>
                </a:cubicBezTo>
                <a:cubicBezTo>
                  <a:pt x="52502" y="5536"/>
                  <a:pt x="52191" y="4604"/>
                  <a:pt x="51468" y="3880"/>
                </a:cubicBezTo>
                <a:cubicBezTo>
                  <a:pt x="50743" y="3156"/>
                  <a:pt x="49864" y="2794"/>
                  <a:pt x="48778" y="2794"/>
                </a:cubicBezTo>
                <a:close/>
                <a:moveTo>
                  <a:pt x="345483" y="2225"/>
                </a:moveTo>
                <a:lnTo>
                  <a:pt x="345483" y="11278"/>
                </a:lnTo>
                <a:lnTo>
                  <a:pt x="353087" y="11278"/>
                </a:lnTo>
                <a:cubicBezTo>
                  <a:pt x="353811" y="11226"/>
                  <a:pt x="354483" y="11019"/>
                  <a:pt x="355052" y="10605"/>
                </a:cubicBezTo>
                <a:cubicBezTo>
                  <a:pt x="355725" y="10191"/>
                  <a:pt x="356190" y="9622"/>
                  <a:pt x="356604" y="8898"/>
                </a:cubicBezTo>
                <a:cubicBezTo>
                  <a:pt x="356966" y="8174"/>
                  <a:pt x="357173" y="7346"/>
                  <a:pt x="357173" y="6415"/>
                </a:cubicBezTo>
                <a:cubicBezTo>
                  <a:pt x="357173" y="5173"/>
                  <a:pt x="356811" y="4190"/>
                  <a:pt x="355983" y="3414"/>
                </a:cubicBezTo>
                <a:cubicBezTo>
                  <a:pt x="355207" y="2638"/>
                  <a:pt x="354121" y="2225"/>
                  <a:pt x="352828" y="2225"/>
                </a:cubicBezTo>
                <a:close/>
                <a:moveTo>
                  <a:pt x="315688" y="2225"/>
                </a:moveTo>
                <a:lnTo>
                  <a:pt x="315688" y="11278"/>
                </a:lnTo>
                <a:lnTo>
                  <a:pt x="323292" y="11278"/>
                </a:lnTo>
                <a:cubicBezTo>
                  <a:pt x="324016" y="11226"/>
                  <a:pt x="324689" y="11019"/>
                  <a:pt x="325258" y="10605"/>
                </a:cubicBezTo>
                <a:cubicBezTo>
                  <a:pt x="325930" y="10191"/>
                  <a:pt x="326396" y="9622"/>
                  <a:pt x="326809" y="8898"/>
                </a:cubicBezTo>
                <a:cubicBezTo>
                  <a:pt x="327172" y="8174"/>
                  <a:pt x="327378" y="7346"/>
                  <a:pt x="327378" y="6415"/>
                </a:cubicBezTo>
                <a:cubicBezTo>
                  <a:pt x="327378" y="5173"/>
                  <a:pt x="327016" y="4190"/>
                  <a:pt x="326189" y="3414"/>
                </a:cubicBezTo>
                <a:cubicBezTo>
                  <a:pt x="325413" y="2638"/>
                  <a:pt x="324327" y="2225"/>
                  <a:pt x="323034" y="2225"/>
                </a:cubicBezTo>
                <a:close/>
                <a:moveTo>
                  <a:pt x="421573" y="1914"/>
                </a:moveTo>
                <a:cubicBezTo>
                  <a:pt x="419918" y="1914"/>
                  <a:pt x="418418" y="2328"/>
                  <a:pt x="417125" y="3104"/>
                </a:cubicBezTo>
                <a:cubicBezTo>
                  <a:pt x="415832" y="3880"/>
                  <a:pt x="414797" y="5018"/>
                  <a:pt x="414073" y="6415"/>
                </a:cubicBezTo>
                <a:cubicBezTo>
                  <a:pt x="413348" y="7863"/>
                  <a:pt x="412986" y="9519"/>
                  <a:pt x="412986" y="11381"/>
                </a:cubicBezTo>
                <a:cubicBezTo>
                  <a:pt x="412986" y="13295"/>
                  <a:pt x="413348" y="14951"/>
                  <a:pt x="414073" y="16347"/>
                </a:cubicBezTo>
                <a:cubicBezTo>
                  <a:pt x="414797" y="17744"/>
                  <a:pt x="415832" y="18882"/>
                  <a:pt x="417125" y="19658"/>
                </a:cubicBezTo>
                <a:cubicBezTo>
                  <a:pt x="418418" y="20434"/>
                  <a:pt x="419918" y="20848"/>
                  <a:pt x="421573" y="20848"/>
                </a:cubicBezTo>
                <a:cubicBezTo>
                  <a:pt x="423228" y="20848"/>
                  <a:pt x="424728" y="20434"/>
                  <a:pt x="426022" y="19658"/>
                </a:cubicBezTo>
                <a:cubicBezTo>
                  <a:pt x="427315" y="18882"/>
                  <a:pt x="428298" y="17744"/>
                  <a:pt x="429022" y="16347"/>
                </a:cubicBezTo>
                <a:cubicBezTo>
                  <a:pt x="429746" y="14951"/>
                  <a:pt x="430108" y="13295"/>
                  <a:pt x="430108" y="11381"/>
                </a:cubicBezTo>
                <a:cubicBezTo>
                  <a:pt x="430108" y="9467"/>
                  <a:pt x="429746" y="7812"/>
                  <a:pt x="429022" y="6415"/>
                </a:cubicBezTo>
                <a:cubicBezTo>
                  <a:pt x="428298" y="5018"/>
                  <a:pt x="427315" y="3880"/>
                  <a:pt x="426022" y="3104"/>
                </a:cubicBezTo>
                <a:cubicBezTo>
                  <a:pt x="424728" y="2328"/>
                  <a:pt x="423280" y="1914"/>
                  <a:pt x="421573" y="1914"/>
                </a:cubicBezTo>
                <a:close/>
                <a:moveTo>
                  <a:pt x="298670" y="1914"/>
                </a:moveTo>
                <a:cubicBezTo>
                  <a:pt x="297015" y="1914"/>
                  <a:pt x="295515" y="2328"/>
                  <a:pt x="294222" y="3104"/>
                </a:cubicBezTo>
                <a:cubicBezTo>
                  <a:pt x="292929" y="3880"/>
                  <a:pt x="291894" y="5018"/>
                  <a:pt x="291170" y="6415"/>
                </a:cubicBezTo>
                <a:cubicBezTo>
                  <a:pt x="290445" y="7863"/>
                  <a:pt x="290084" y="9519"/>
                  <a:pt x="290084" y="11381"/>
                </a:cubicBezTo>
                <a:cubicBezTo>
                  <a:pt x="290084" y="13295"/>
                  <a:pt x="290445" y="14951"/>
                  <a:pt x="291170" y="16347"/>
                </a:cubicBezTo>
                <a:cubicBezTo>
                  <a:pt x="291894" y="17744"/>
                  <a:pt x="292929" y="18882"/>
                  <a:pt x="294222" y="19658"/>
                </a:cubicBezTo>
                <a:cubicBezTo>
                  <a:pt x="295515" y="20434"/>
                  <a:pt x="297015" y="20848"/>
                  <a:pt x="298670" y="20848"/>
                </a:cubicBezTo>
                <a:cubicBezTo>
                  <a:pt x="300377" y="20848"/>
                  <a:pt x="301825" y="20434"/>
                  <a:pt x="303119" y="19658"/>
                </a:cubicBezTo>
                <a:cubicBezTo>
                  <a:pt x="304412" y="18882"/>
                  <a:pt x="305395" y="17744"/>
                  <a:pt x="306119" y="16347"/>
                </a:cubicBezTo>
                <a:cubicBezTo>
                  <a:pt x="306843" y="14951"/>
                  <a:pt x="307205" y="13295"/>
                  <a:pt x="307205" y="11381"/>
                </a:cubicBezTo>
                <a:cubicBezTo>
                  <a:pt x="307205" y="9467"/>
                  <a:pt x="306843" y="7812"/>
                  <a:pt x="306119" y="6415"/>
                </a:cubicBezTo>
                <a:cubicBezTo>
                  <a:pt x="305395" y="5018"/>
                  <a:pt x="304412" y="3880"/>
                  <a:pt x="303119" y="3104"/>
                </a:cubicBezTo>
                <a:cubicBezTo>
                  <a:pt x="301825" y="2328"/>
                  <a:pt x="300377" y="1914"/>
                  <a:pt x="298670" y="1914"/>
                </a:cubicBezTo>
                <a:close/>
                <a:moveTo>
                  <a:pt x="344448" y="414"/>
                </a:moveTo>
                <a:lnTo>
                  <a:pt x="352983" y="414"/>
                </a:lnTo>
                <a:cubicBezTo>
                  <a:pt x="354173" y="414"/>
                  <a:pt x="355259" y="673"/>
                  <a:pt x="356190" y="1190"/>
                </a:cubicBezTo>
                <a:cubicBezTo>
                  <a:pt x="357121" y="1707"/>
                  <a:pt x="357897" y="2432"/>
                  <a:pt x="358414" y="3311"/>
                </a:cubicBezTo>
                <a:cubicBezTo>
                  <a:pt x="358983" y="4190"/>
                  <a:pt x="359242" y="5225"/>
                  <a:pt x="359242" y="6363"/>
                </a:cubicBezTo>
                <a:cubicBezTo>
                  <a:pt x="359242" y="7242"/>
                  <a:pt x="359087" y="8122"/>
                  <a:pt x="358725" y="8898"/>
                </a:cubicBezTo>
                <a:cubicBezTo>
                  <a:pt x="358414" y="9674"/>
                  <a:pt x="357949" y="10346"/>
                  <a:pt x="357328" y="10864"/>
                </a:cubicBezTo>
                <a:cubicBezTo>
                  <a:pt x="356759" y="11381"/>
                  <a:pt x="356138" y="11743"/>
                  <a:pt x="355414" y="12002"/>
                </a:cubicBezTo>
                <a:cubicBezTo>
                  <a:pt x="355725" y="12105"/>
                  <a:pt x="356035" y="12260"/>
                  <a:pt x="356345" y="12467"/>
                </a:cubicBezTo>
                <a:cubicBezTo>
                  <a:pt x="357018" y="12881"/>
                  <a:pt x="357535" y="13502"/>
                  <a:pt x="357949" y="14226"/>
                </a:cubicBezTo>
                <a:cubicBezTo>
                  <a:pt x="358363" y="14950"/>
                  <a:pt x="358621" y="15882"/>
                  <a:pt x="358621" y="16916"/>
                </a:cubicBezTo>
                <a:cubicBezTo>
                  <a:pt x="358673" y="17847"/>
                  <a:pt x="358725" y="18520"/>
                  <a:pt x="358776" y="19037"/>
                </a:cubicBezTo>
                <a:cubicBezTo>
                  <a:pt x="358828" y="19555"/>
                  <a:pt x="358932" y="19917"/>
                  <a:pt x="359087" y="20175"/>
                </a:cubicBezTo>
                <a:cubicBezTo>
                  <a:pt x="359242" y="20434"/>
                  <a:pt x="359449" y="20641"/>
                  <a:pt x="359656" y="20796"/>
                </a:cubicBezTo>
                <a:cubicBezTo>
                  <a:pt x="359863" y="20900"/>
                  <a:pt x="360018" y="21055"/>
                  <a:pt x="360121" y="21365"/>
                </a:cubicBezTo>
                <a:cubicBezTo>
                  <a:pt x="360173" y="21624"/>
                  <a:pt x="360121" y="21831"/>
                  <a:pt x="360018" y="22038"/>
                </a:cubicBezTo>
                <a:cubicBezTo>
                  <a:pt x="359915" y="22193"/>
                  <a:pt x="359811" y="22348"/>
                  <a:pt x="359656" y="22400"/>
                </a:cubicBezTo>
                <a:cubicBezTo>
                  <a:pt x="359501" y="22451"/>
                  <a:pt x="359345" y="22503"/>
                  <a:pt x="359190" y="22503"/>
                </a:cubicBezTo>
                <a:cubicBezTo>
                  <a:pt x="359035" y="22503"/>
                  <a:pt x="358828" y="22503"/>
                  <a:pt x="358673" y="22400"/>
                </a:cubicBezTo>
                <a:cubicBezTo>
                  <a:pt x="358414" y="22245"/>
                  <a:pt x="358104" y="21986"/>
                  <a:pt x="357794" y="21624"/>
                </a:cubicBezTo>
                <a:cubicBezTo>
                  <a:pt x="357483" y="21262"/>
                  <a:pt x="357225" y="20693"/>
                  <a:pt x="357018" y="20020"/>
                </a:cubicBezTo>
                <a:cubicBezTo>
                  <a:pt x="356811" y="19348"/>
                  <a:pt x="356708" y="18365"/>
                  <a:pt x="356708" y="17123"/>
                </a:cubicBezTo>
                <a:cubicBezTo>
                  <a:pt x="356708" y="16295"/>
                  <a:pt x="356552" y="15623"/>
                  <a:pt x="356294" y="15106"/>
                </a:cubicBezTo>
                <a:cubicBezTo>
                  <a:pt x="355983" y="14537"/>
                  <a:pt x="355673" y="14123"/>
                  <a:pt x="355259" y="13864"/>
                </a:cubicBezTo>
                <a:cubicBezTo>
                  <a:pt x="354845" y="13554"/>
                  <a:pt x="354432" y="13347"/>
                  <a:pt x="353914" y="13243"/>
                </a:cubicBezTo>
                <a:cubicBezTo>
                  <a:pt x="353449" y="13140"/>
                  <a:pt x="352983" y="13088"/>
                  <a:pt x="352517" y="13088"/>
                </a:cubicBezTo>
                <a:lnTo>
                  <a:pt x="345534" y="13088"/>
                </a:lnTo>
                <a:lnTo>
                  <a:pt x="345534" y="21572"/>
                </a:lnTo>
                <a:cubicBezTo>
                  <a:pt x="345534" y="21831"/>
                  <a:pt x="345431" y="22038"/>
                  <a:pt x="345276" y="22245"/>
                </a:cubicBezTo>
                <a:cubicBezTo>
                  <a:pt x="345121" y="22451"/>
                  <a:pt x="344862" y="22555"/>
                  <a:pt x="344603" y="22555"/>
                </a:cubicBezTo>
                <a:cubicBezTo>
                  <a:pt x="344293" y="22555"/>
                  <a:pt x="344034" y="22451"/>
                  <a:pt x="343827" y="22245"/>
                </a:cubicBezTo>
                <a:cubicBezTo>
                  <a:pt x="343621" y="22038"/>
                  <a:pt x="343517" y="21831"/>
                  <a:pt x="343517" y="21572"/>
                </a:cubicBezTo>
                <a:lnTo>
                  <a:pt x="343517" y="1345"/>
                </a:lnTo>
                <a:cubicBezTo>
                  <a:pt x="343517" y="1087"/>
                  <a:pt x="343569" y="880"/>
                  <a:pt x="343776" y="673"/>
                </a:cubicBezTo>
                <a:cubicBezTo>
                  <a:pt x="343983" y="517"/>
                  <a:pt x="344189" y="414"/>
                  <a:pt x="344448" y="414"/>
                </a:cubicBezTo>
                <a:close/>
                <a:moveTo>
                  <a:pt x="314654" y="414"/>
                </a:moveTo>
                <a:lnTo>
                  <a:pt x="323189" y="414"/>
                </a:lnTo>
                <a:cubicBezTo>
                  <a:pt x="324378" y="414"/>
                  <a:pt x="325465" y="673"/>
                  <a:pt x="326396" y="1190"/>
                </a:cubicBezTo>
                <a:cubicBezTo>
                  <a:pt x="327327" y="1707"/>
                  <a:pt x="328103" y="2432"/>
                  <a:pt x="328620" y="3311"/>
                </a:cubicBezTo>
                <a:cubicBezTo>
                  <a:pt x="329189" y="4190"/>
                  <a:pt x="329448" y="5225"/>
                  <a:pt x="329448" y="6363"/>
                </a:cubicBezTo>
                <a:cubicBezTo>
                  <a:pt x="329448" y="7242"/>
                  <a:pt x="329240" y="8122"/>
                  <a:pt x="328930" y="8898"/>
                </a:cubicBezTo>
                <a:cubicBezTo>
                  <a:pt x="328620" y="9674"/>
                  <a:pt x="328154" y="10346"/>
                  <a:pt x="327534" y="10864"/>
                </a:cubicBezTo>
                <a:cubicBezTo>
                  <a:pt x="326965" y="11381"/>
                  <a:pt x="326344" y="11743"/>
                  <a:pt x="325620" y="12002"/>
                </a:cubicBezTo>
                <a:cubicBezTo>
                  <a:pt x="325930" y="12105"/>
                  <a:pt x="326241" y="12260"/>
                  <a:pt x="326551" y="12467"/>
                </a:cubicBezTo>
                <a:cubicBezTo>
                  <a:pt x="327223" y="12881"/>
                  <a:pt x="327741" y="13502"/>
                  <a:pt x="328154" y="14226"/>
                </a:cubicBezTo>
                <a:cubicBezTo>
                  <a:pt x="328568" y="14950"/>
                  <a:pt x="328827" y="15882"/>
                  <a:pt x="328827" y="16916"/>
                </a:cubicBezTo>
                <a:cubicBezTo>
                  <a:pt x="328879" y="17847"/>
                  <a:pt x="328930" y="18520"/>
                  <a:pt x="328982" y="19037"/>
                </a:cubicBezTo>
                <a:cubicBezTo>
                  <a:pt x="329034" y="19555"/>
                  <a:pt x="329137" y="19917"/>
                  <a:pt x="329292" y="20175"/>
                </a:cubicBezTo>
                <a:cubicBezTo>
                  <a:pt x="329448" y="20434"/>
                  <a:pt x="329654" y="20641"/>
                  <a:pt x="329862" y="20796"/>
                </a:cubicBezTo>
                <a:cubicBezTo>
                  <a:pt x="330068" y="20900"/>
                  <a:pt x="330223" y="21055"/>
                  <a:pt x="330327" y="21365"/>
                </a:cubicBezTo>
                <a:cubicBezTo>
                  <a:pt x="330379" y="21624"/>
                  <a:pt x="330327" y="21831"/>
                  <a:pt x="330223" y="22038"/>
                </a:cubicBezTo>
                <a:cubicBezTo>
                  <a:pt x="330120" y="22193"/>
                  <a:pt x="330017" y="22348"/>
                  <a:pt x="329862" y="22400"/>
                </a:cubicBezTo>
                <a:cubicBezTo>
                  <a:pt x="329706" y="22451"/>
                  <a:pt x="329551" y="22503"/>
                  <a:pt x="329396" y="22503"/>
                </a:cubicBezTo>
                <a:cubicBezTo>
                  <a:pt x="329189" y="22503"/>
                  <a:pt x="329034" y="22503"/>
                  <a:pt x="328879" y="22400"/>
                </a:cubicBezTo>
                <a:cubicBezTo>
                  <a:pt x="328620" y="22245"/>
                  <a:pt x="328309" y="21986"/>
                  <a:pt x="327999" y="21624"/>
                </a:cubicBezTo>
                <a:cubicBezTo>
                  <a:pt x="327689" y="21262"/>
                  <a:pt x="327430" y="20693"/>
                  <a:pt x="327223" y="20020"/>
                </a:cubicBezTo>
                <a:cubicBezTo>
                  <a:pt x="327016" y="19348"/>
                  <a:pt x="326913" y="18365"/>
                  <a:pt x="326913" y="17123"/>
                </a:cubicBezTo>
                <a:cubicBezTo>
                  <a:pt x="326913" y="16295"/>
                  <a:pt x="326758" y="15623"/>
                  <a:pt x="326499" y="15106"/>
                </a:cubicBezTo>
                <a:cubicBezTo>
                  <a:pt x="326189" y="14537"/>
                  <a:pt x="325878" y="14123"/>
                  <a:pt x="325465" y="13864"/>
                </a:cubicBezTo>
                <a:cubicBezTo>
                  <a:pt x="325051" y="13554"/>
                  <a:pt x="324637" y="13347"/>
                  <a:pt x="324120" y="13243"/>
                </a:cubicBezTo>
                <a:cubicBezTo>
                  <a:pt x="323654" y="13140"/>
                  <a:pt x="323189" y="13088"/>
                  <a:pt x="322723" y="13088"/>
                </a:cubicBezTo>
                <a:lnTo>
                  <a:pt x="315688" y="13088"/>
                </a:lnTo>
                <a:lnTo>
                  <a:pt x="315688" y="21572"/>
                </a:lnTo>
                <a:cubicBezTo>
                  <a:pt x="315688" y="21831"/>
                  <a:pt x="315585" y="22038"/>
                  <a:pt x="315430" y="22245"/>
                </a:cubicBezTo>
                <a:cubicBezTo>
                  <a:pt x="315275" y="22451"/>
                  <a:pt x="315016" y="22555"/>
                  <a:pt x="314757" y="22555"/>
                </a:cubicBezTo>
                <a:cubicBezTo>
                  <a:pt x="314447" y="22555"/>
                  <a:pt x="314188" y="22451"/>
                  <a:pt x="313981" y="22245"/>
                </a:cubicBezTo>
                <a:cubicBezTo>
                  <a:pt x="313774" y="22038"/>
                  <a:pt x="313671" y="21831"/>
                  <a:pt x="313671" y="21572"/>
                </a:cubicBezTo>
                <a:lnTo>
                  <a:pt x="313671" y="1345"/>
                </a:lnTo>
                <a:cubicBezTo>
                  <a:pt x="313671" y="1087"/>
                  <a:pt x="313774" y="880"/>
                  <a:pt x="313981" y="673"/>
                </a:cubicBezTo>
                <a:cubicBezTo>
                  <a:pt x="314188" y="517"/>
                  <a:pt x="314395" y="414"/>
                  <a:pt x="314654" y="414"/>
                </a:cubicBezTo>
                <a:close/>
                <a:moveTo>
                  <a:pt x="437556" y="362"/>
                </a:moveTo>
                <a:cubicBezTo>
                  <a:pt x="437712" y="362"/>
                  <a:pt x="437815" y="414"/>
                  <a:pt x="437970" y="465"/>
                </a:cubicBezTo>
                <a:cubicBezTo>
                  <a:pt x="438126" y="517"/>
                  <a:pt x="438229" y="621"/>
                  <a:pt x="438332" y="724"/>
                </a:cubicBezTo>
                <a:lnTo>
                  <a:pt x="451936" y="19037"/>
                </a:lnTo>
                <a:lnTo>
                  <a:pt x="451936" y="1241"/>
                </a:lnTo>
                <a:cubicBezTo>
                  <a:pt x="451936" y="983"/>
                  <a:pt x="452040" y="776"/>
                  <a:pt x="452195" y="621"/>
                </a:cubicBezTo>
                <a:cubicBezTo>
                  <a:pt x="452402" y="465"/>
                  <a:pt x="452609" y="362"/>
                  <a:pt x="452816" y="362"/>
                </a:cubicBezTo>
                <a:cubicBezTo>
                  <a:pt x="453074" y="362"/>
                  <a:pt x="453281" y="465"/>
                  <a:pt x="453540" y="724"/>
                </a:cubicBezTo>
                <a:cubicBezTo>
                  <a:pt x="453695" y="879"/>
                  <a:pt x="453799" y="1086"/>
                  <a:pt x="453799" y="1345"/>
                </a:cubicBezTo>
                <a:lnTo>
                  <a:pt x="453799" y="21572"/>
                </a:lnTo>
                <a:cubicBezTo>
                  <a:pt x="453799" y="21882"/>
                  <a:pt x="453695" y="22141"/>
                  <a:pt x="453488" y="22296"/>
                </a:cubicBezTo>
                <a:cubicBezTo>
                  <a:pt x="453281" y="22451"/>
                  <a:pt x="453074" y="22555"/>
                  <a:pt x="452816" y="22555"/>
                </a:cubicBezTo>
                <a:cubicBezTo>
                  <a:pt x="452661" y="22555"/>
                  <a:pt x="452557" y="22503"/>
                  <a:pt x="452402" y="22451"/>
                </a:cubicBezTo>
                <a:cubicBezTo>
                  <a:pt x="452247" y="22399"/>
                  <a:pt x="452143" y="22296"/>
                  <a:pt x="452040" y="22193"/>
                </a:cubicBezTo>
                <a:lnTo>
                  <a:pt x="438488" y="3931"/>
                </a:lnTo>
                <a:lnTo>
                  <a:pt x="438488" y="21675"/>
                </a:lnTo>
                <a:cubicBezTo>
                  <a:pt x="438488" y="21934"/>
                  <a:pt x="438384" y="22141"/>
                  <a:pt x="438229" y="22296"/>
                </a:cubicBezTo>
                <a:cubicBezTo>
                  <a:pt x="438074" y="22451"/>
                  <a:pt x="437867" y="22555"/>
                  <a:pt x="437608" y="22555"/>
                </a:cubicBezTo>
                <a:cubicBezTo>
                  <a:pt x="437298" y="22555"/>
                  <a:pt x="437091" y="22451"/>
                  <a:pt x="436936" y="22296"/>
                </a:cubicBezTo>
                <a:cubicBezTo>
                  <a:pt x="436781" y="22089"/>
                  <a:pt x="436677" y="21934"/>
                  <a:pt x="436677" y="21675"/>
                </a:cubicBezTo>
                <a:lnTo>
                  <a:pt x="436677" y="1345"/>
                </a:lnTo>
                <a:cubicBezTo>
                  <a:pt x="436677" y="1034"/>
                  <a:pt x="436729" y="776"/>
                  <a:pt x="436936" y="621"/>
                </a:cubicBezTo>
                <a:cubicBezTo>
                  <a:pt x="437091" y="465"/>
                  <a:pt x="437349" y="362"/>
                  <a:pt x="437556" y="362"/>
                </a:cubicBezTo>
                <a:close/>
                <a:moveTo>
                  <a:pt x="405538" y="362"/>
                </a:moveTo>
                <a:cubicBezTo>
                  <a:pt x="405796" y="362"/>
                  <a:pt x="406055" y="465"/>
                  <a:pt x="406210" y="672"/>
                </a:cubicBezTo>
                <a:cubicBezTo>
                  <a:pt x="406417" y="828"/>
                  <a:pt x="406520" y="1086"/>
                  <a:pt x="406520" y="1345"/>
                </a:cubicBezTo>
                <a:lnTo>
                  <a:pt x="406520" y="21468"/>
                </a:lnTo>
                <a:cubicBezTo>
                  <a:pt x="406520" y="21727"/>
                  <a:pt x="406417" y="21934"/>
                  <a:pt x="406210" y="22141"/>
                </a:cubicBezTo>
                <a:cubicBezTo>
                  <a:pt x="406003" y="22296"/>
                  <a:pt x="405796" y="22399"/>
                  <a:pt x="405538" y="22399"/>
                </a:cubicBezTo>
                <a:cubicBezTo>
                  <a:pt x="405227" y="22399"/>
                  <a:pt x="404969" y="22348"/>
                  <a:pt x="404814" y="22141"/>
                </a:cubicBezTo>
                <a:cubicBezTo>
                  <a:pt x="404658" y="21986"/>
                  <a:pt x="404555" y="21727"/>
                  <a:pt x="404555" y="21468"/>
                </a:cubicBezTo>
                <a:lnTo>
                  <a:pt x="404555" y="1345"/>
                </a:lnTo>
                <a:cubicBezTo>
                  <a:pt x="404555" y="1086"/>
                  <a:pt x="404606" y="879"/>
                  <a:pt x="404814" y="672"/>
                </a:cubicBezTo>
                <a:cubicBezTo>
                  <a:pt x="405020" y="465"/>
                  <a:pt x="405227" y="362"/>
                  <a:pt x="405538" y="362"/>
                </a:cubicBezTo>
                <a:close/>
                <a:moveTo>
                  <a:pt x="365605" y="362"/>
                </a:moveTo>
                <a:lnTo>
                  <a:pt x="377192" y="362"/>
                </a:lnTo>
                <a:cubicBezTo>
                  <a:pt x="377450" y="362"/>
                  <a:pt x="377657" y="465"/>
                  <a:pt x="377864" y="621"/>
                </a:cubicBezTo>
                <a:cubicBezTo>
                  <a:pt x="378020" y="776"/>
                  <a:pt x="378123" y="1034"/>
                  <a:pt x="378123" y="1293"/>
                </a:cubicBezTo>
                <a:cubicBezTo>
                  <a:pt x="378123" y="1552"/>
                  <a:pt x="378071" y="1810"/>
                  <a:pt x="377864" y="1966"/>
                </a:cubicBezTo>
                <a:cubicBezTo>
                  <a:pt x="377657" y="2121"/>
                  <a:pt x="377450" y="2224"/>
                  <a:pt x="377192" y="2224"/>
                </a:cubicBezTo>
                <a:lnTo>
                  <a:pt x="366640" y="2224"/>
                </a:lnTo>
                <a:lnTo>
                  <a:pt x="366640" y="10139"/>
                </a:lnTo>
                <a:lnTo>
                  <a:pt x="375744" y="10139"/>
                </a:lnTo>
                <a:cubicBezTo>
                  <a:pt x="376002" y="10139"/>
                  <a:pt x="376209" y="10191"/>
                  <a:pt x="376416" y="10398"/>
                </a:cubicBezTo>
                <a:cubicBezTo>
                  <a:pt x="376571" y="10605"/>
                  <a:pt x="376675" y="10812"/>
                  <a:pt x="376675" y="11070"/>
                </a:cubicBezTo>
                <a:cubicBezTo>
                  <a:pt x="376675" y="11329"/>
                  <a:pt x="376623" y="11588"/>
                  <a:pt x="376416" y="11743"/>
                </a:cubicBezTo>
                <a:cubicBezTo>
                  <a:pt x="376209" y="11898"/>
                  <a:pt x="376002" y="12001"/>
                  <a:pt x="375744" y="12001"/>
                </a:cubicBezTo>
                <a:lnTo>
                  <a:pt x="366640" y="12001"/>
                </a:lnTo>
                <a:lnTo>
                  <a:pt x="366640" y="20589"/>
                </a:lnTo>
                <a:lnTo>
                  <a:pt x="377192" y="20589"/>
                </a:lnTo>
                <a:cubicBezTo>
                  <a:pt x="377450" y="20589"/>
                  <a:pt x="377657" y="20641"/>
                  <a:pt x="377864" y="20847"/>
                </a:cubicBezTo>
                <a:cubicBezTo>
                  <a:pt x="378020" y="21054"/>
                  <a:pt x="378123" y="21261"/>
                  <a:pt x="378123" y="21520"/>
                </a:cubicBezTo>
                <a:cubicBezTo>
                  <a:pt x="378123" y="21779"/>
                  <a:pt x="378071" y="22037"/>
                  <a:pt x="377864" y="22193"/>
                </a:cubicBezTo>
                <a:cubicBezTo>
                  <a:pt x="377657" y="22348"/>
                  <a:pt x="377450" y="22451"/>
                  <a:pt x="377192" y="22451"/>
                </a:cubicBezTo>
                <a:lnTo>
                  <a:pt x="365605" y="22451"/>
                </a:lnTo>
                <a:cubicBezTo>
                  <a:pt x="365346" y="22451"/>
                  <a:pt x="365139" y="22399"/>
                  <a:pt x="364933" y="22193"/>
                </a:cubicBezTo>
                <a:cubicBezTo>
                  <a:pt x="364778" y="21986"/>
                  <a:pt x="364674" y="21779"/>
                  <a:pt x="364674" y="21520"/>
                </a:cubicBezTo>
                <a:lnTo>
                  <a:pt x="364674" y="1293"/>
                </a:lnTo>
                <a:cubicBezTo>
                  <a:pt x="364674" y="1034"/>
                  <a:pt x="364726" y="828"/>
                  <a:pt x="364933" y="621"/>
                </a:cubicBezTo>
                <a:cubicBezTo>
                  <a:pt x="365139" y="465"/>
                  <a:pt x="365346" y="362"/>
                  <a:pt x="365605" y="362"/>
                </a:cubicBezTo>
                <a:close/>
                <a:moveTo>
                  <a:pt x="272910" y="362"/>
                </a:moveTo>
                <a:lnTo>
                  <a:pt x="284393" y="362"/>
                </a:lnTo>
                <a:cubicBezTo>
                  <a:pt x="284652" y="362"/>
                  <a:pt x="284910" y="465"/>
                  <a:pt x="285014" y="621"/>
                </a:cubicBezTo>
                <a:cubicBezTo>
                  <a:pt x="285169" y="776"/>
                  <a:pt x="285272" y="1034"/>
                  <a:pt x="285272" y="1293"/>
                </a:cubicBezTo>
                <a:cubicBezTo>
                  <a:pt x="285272" y="1552"/>
                  <a:pt x="285169" y="1810"/>
                  <a:pt x="285014" y="1966"/>
                </a:cubicBezTo>
                <a:cubicBezTo>
                  <a:pt x="284859" y="2121"/>
                  <a:pt x="284600" y="2224"/>
                  <a:pt x="284341" y="2224"/>
                </a:cubicBezTo>
                <a:lnTo>
                  <a:pt x="273841" y="2224"/>
                </a:lnTo>
                <a:lnTo>
                  <a:pt x="273841" y="10139"/>
                </a:lnTo>
                <a:lnTo>
                  <a:pt x="282945" y="10139"/>
                </a:lnTo>
                <a:cubicBezTo>
                  <a:pt x="283203" y="10139"/>
                  <a:pt x="283462" y="10243"/>
                  <a:pt x="283617" y="10398"/>
                </a:cubicBezTo>
                <a:cubicBezTo>
                  <a:pt x="283772" y="10605"/>
                  <a:pt x="283876" y="10812"/>
                  <a:pt x="283876" y="11070"/>
                </a:cubicBezTo>
                <a:cubicBezTo>
                  <a:pt x="283876" y="11329"/>
                  <a:pt x="283772" y="11588"/>
                  <a:pt x="283617" y="11743"/>
                </a:cubicBezTo>
                <a:cubicBezTo>
                  <a:pt x="283462" y="11898"/>
                  <a:pt x="283203" y="12001"/>
                  <a:pt x="282945" y="12001"/>
                </a:cubicBezTo>
                <a:lnTo>
                  <a:pt x="273841" y="12001"/>
                </a:lnTo>
                <a:lnTo>
                  <a:pt x="273841" y="21520"/>
                </a:lnTo>
                <a:cubicBezTo>
                  <a:pt x="273841" y="21779"/>
                  <a:pt x="273737" y="21986"/>
                  <a:pt x="273582" y="22193"/>
                </a:cubicBezTo>
                <a:cubicBezTo>
                  <a:pt x="273427" y="22348"/>
                  <a:pt x="273168" y="22451"/>
                  <a:pt x="272910" y="22451"/>
                </a:cubicBezTo>
                <a:cubicBezTo>
                  <a:pt x="272599" y="22451"/>
                  <a:pt x="272341" y="22399"/>
                  <a:pt x="272186" y="22193"/>
                </a:cubicBezTo>
                <a:cubicBezTo>
                  <a:pt x="272030" y="21986"/>
                  <a:pt x="271927" y="21779"/>
                  <a:pt x="271927" y="21520"/>
                </a:cubicBezTo>
                <a:lnTo>
                  <a:pt x="271927" y="1293"/>
                </a:lnTo>
                <a:cubicBezTo>
                  <a:pt x="271927" y="1034"/>
                  <a:pt x="272030" y="828"/>
                  <a:pt x="272237" y="621"/>
                </a:cubicBezTo>
                <a:cubicBezTo>
                  <a:pt x="272444" y="465"/>
                  <a:pt x="272651" y="362"/>
                  <a:pt x="272910" y="362"/>
                </a:cubicBezTo>
                <a:close/>
                <a:moveTo>
                  <a:pt x="246270" y="362"/>
                </a:moveTo>
                <a:lnTo>
                  <a:pt x="257495" y="362"/>
                </a:lnTo>
                <a:cubicBezTo>
                  <a:pt x="257857" y="362"/>
                  <a:pt x="258167" y="517"/>
                  <a:pt x="258426" y="724"/>
                </a:cubicBezTo>
                <a:cubicBezTo>
                  <a:pt x="258685" y="931"/>
                  <a:pt x="258788" y="1241"/>
                  <a:pt x="258788" y="1604"/>
                </a:cubicBezTo>
                <a:cubicBezTo>
                  <a:pt x="258788" y="1966"/>
                  <a:pt x="258685" y="2276"/>
                  <a:pt x="258426" y="2483"/>
                </a:cubicBezTo>
                <a:cubicBezTo>
                  <a:pt x="258167" y="2690"/>
                  <a:pt x="257857" y="2793"/>
                  <a:pt x="257495" y="2793"/>
                </a:cubicBezTo>
                <a:lnTo>
                  <a:pt x="257495" y="2845"/>
                </a:lnTo>
                <a:lnTo>
                  <a:pt x="247615" y="2845"/>
                </a:lnTo>
                <a:lnTo>
                  <a:pt x="247615" y="9932"/>
                </a:lnTo>
                <a:lnTo>
                  <a:pt x="256099" y="9932"/>
                </a:lnTo>
                <a:cubicBezTo>
                  <a:pt x="256461" y="9932"/>
                  <a:pt x="256771" y="10087"/>
                  <a:pt x="257030" y="10294"/>
                </a:cubicBezTo>
                <a:cubicBezTo>
                  <a:pt x="257288" y="10501"/>
                  <a:pt x="257392" y="10812"/>
                  <a:pt x="257392" y="11174"/>
                </a:cubicBezTo>
                <a:cubicBezTo>
                  <a:pt x="257392" y="11536"/>
                  <a:pt x="257288" y="11846"/>
                  <a:pt x="257030" y="12053"/>
                </a:cubicBezTo>
                <a:cubicBezTo>
                  <a:pt x="256771" y="12260"/>
                  <a:pt x="256461" y="12364"/>
                  <a:pt x="256099" y="12364"/>
                </a:cubicBezTo>
                <a:lnTo>
                  <a:pt x="247615" y="12364"/>
                </a:lnTo>
                <a:lnTo>
                  <a:pt x="247615" y="20020"/>
                </a:lnTo>
                <a:lnTo>
                  <a:pt x="257495" y="20020"/>
                </a:lnTo>
                <a:cubicBezTo>
                  <a:pt x="257857" y="20020"/>
                  <a:pt x="258167" y="20123"/>
                  <a:pt x="258426" y="20382"/>
                </a:cubicBezTo>
                <a:cubicBezTo>
                  <a:pt x="258685" y="20589"/>
                  <a:pt x="258788" y="20899"/>
                  <a:pt x="258788" y="21210"/>
                </a:cubicBezTo>
                <a:cubicBezTo>
                  <a:pt x="258788" y="21572"/>
                  <a:pt x="258685" y="21882"/>
                  <a:pt x="258426" y="22089"/>
                </a:cubicBezTo>
                <a:cubicBezTo>
                  <a:pt x="258167" y="22348"/>
                  <a:pt x="257857" y="22451"/>
                  <a:pt x="257495" y="22451"/>
                </a:cubicBezTo>
                <a:lnTo>
                  <a:pt x="246270" y="22451"/>
                </a:lnTo>
                <a:cubicBezTo>
                  <a:pt x="245908" y="22451"/>
                  <a:pt x="245650" y="22348"/>
                  <a:pt x="245391" y="22089"/>
                </a:cubicBezTo>
                <a:cubicBezTo>
                  <a:pt x="245133" y="21830"/>
                  <a:pt x="245029" y="21520"/>
                  <a:pt x="245029" y="21158"/>
                </a:cubicBezTo>
                <a:lnTo>
                  <a:pt x="245029" y="1604"/>
                </a:lnTo>
                <a:cubicBezTo>
                  <a:pt x="245029" y="1241"/>
                  <a:pt x="245133" y="983"/>
                  <a:pt x="245391" y="724"/>
                </a:cubicBezTo>
                <a:cubicBezTo>
                  <a:pt x="245598" y="465"/>
                  <a:pt x="245908" y="362"/>
                  <a:pt x="246270" y="362"/>
                </a:cubicBezTo>
                <a:close/>
                <a:moveTo>
                  <a:pt x="202665" y="362"/>
                </a:moveTo>
                <a:cubicBezTo>
                  <a:pt x="202975" y="362"/>
                  <a:pt x="203286" y="465"/>
                  <a:pt x="203544" y="724"/>
                </a:cubicBezTo>
                <a:cubicBezTo>
                  <a:pt x="203803" y="983"/>
                  <a:pt x="203958" y="1293"/>
                  <a:pt x="203958" y="1655"/>
                </a:cubicBezTo>
                <a:lnTo>
                  <a:pt x="203958" y="14174"/>
                </a:lnTo>
                <a:cubicBezTo>
                  <a:pt x="203958" y="15364"/>
                  <a:pt x="204217" y="16399"/>
                  <a:pt x="204734" y="17278"/>
                </a:cubicBezTo>
                <a:cubicBezTo>
                  <a:pt x="205251" y="18157"/>
                  <a:pt x="205976" y="18882"/>
                  <a:pt x="206855" y="19399"/>
                </a:cubicBezTo>
                <a:cubicBezTo>
                  <a:pt x="207734" y="19916"/>
                  <a:pt x="208717" y="20175"/>
                  <a:pt x="209751" y="20175"/>
                </a:cubicBezTo>
                <a:cubicBezTo>
                  <a:pt x="210786" y="20175"/>
                  <a:pt x="211769" y="19916"/>
                  <a:pt x="212700" y="19399"/>
                </a:cubicBezTo>
                <a:cubicBezTo>
                  <a:pt x="213579" y="18882"/>
                  <a:pt x="214303" y="18209"/>
                  <a:pt x="214872" y="17278"/>
                </a:cubicBezTo>
                <a:cubicBezTo>
                  <a:pt x="215441" y="16347"/>
                  <a:pt x="215700" y="15312"/>
                  <a:pt x="215700" y="14174"/>
                </a:cubicBezTo>
                <a:lnTo>
                  <a:pt x="215700" y="1655"/>
                </a:lnTo>
                <a:cubicBezTo>
                  <a:pt x="215700" y="1293"/>
                  <a:pt x="215803" y="983"/>
                  <a:pt x="216011" y="724"/>
                </a:cubicBezTo>
                <a:cubicBezTo>
                  <a:pt x="216217" y="465"/>
                  <a:pt x="216528" y="362"/>
                  <a:pt x="216890" y="362"/>
                </a:cubicBezTo>
                <a:cubicBezTo>
                  <a:pt x="217252" y="362"/>
                  <a:pt x="217511" y="465"/>
                  <a:pt x="217821" y="724"/>
                </a:cubicBezTo>
                <a:cubicBezTo>
                  <a:pt x="218079" y="983"/>
                  <a:pt x="218183" y="1293"/>
                  <a:pt x="218183" y="1655"/>
                </a:cubicBezTo>
                <a:lnTo>
                  <a:pt x="218183" y="14174"/>
                </a:lnTo>
                <a:cubicBezTo>
                  <a:pt x="218183" y="15778"/>
                  <a:pt x="217769" y="17226"/>
                  <a:pt x="217045" y="18520"/>
                </a:cubicBezTo>
                <a:cubicBezTo>
                  <a:pt x="216321" y="19813"/>
                  <a:pt x="215286" y="20847"/>
                  <a:pt x="214045" y="21572"/>
                </a:cubicBezTo>
                <a:cubicBezTo>
                  <a:pt x="212804" y="22348"/>
                  <a:pt x="211355" y="22710"/>
                  <a:pt x="209751" y="22710"/>
                </a:cubicBezTo>
                <a:cubicBezTo>
                  <a:pt x="208148" y="22710"/>
                  <a:pt x="206700" y="22296"/>
                  <a:pt x="205407" y="21572"/>
                </a:cubicBezTo>
                <a:cubicBezTo>
                  <a:pt x="204165" y="20796"/>
                  <a:pt x="203131" y="19813"/>
                  <a:pt x="202406" y="18520"/>
                </a:cubicBezTo>
                <a:cubicBezTo>
                  <a:pt x="201682" y="17226"/>
                  <a:pt x="201320" y="15778"/>
                  <a:pt x="201320" y="14174"/>
                </a:cubicBezTo>
                <a:lnTo>
                  <a:pt x="201320" y="1655"/>
                </a:lnTo>
                <a:cubicBezTo>
                  <a:pt x="201320" y="1293"/>
                  <a:pt x="201424" y="983"/>
                  <a:pt x="201682" y="724"/>
                </a:cubicBezTo>
                <a:cubicBezTo>
                  <a:pt x="201941" y="465"/>
                  <a:pt x="202251" y="362"/>
                  <a:pt x="202665" y="362"/>
                </a:cubicBezTo>
                <a:close/>
                <a:moveTo>
                  <a:pt x="181458" y="362"/>
                </a:moveTo>
                <a:lnTo>
                  <a:pt x="196148" y="362"/>
                </a:lnTo>
                <a:cubicBezTo>
                  <a:pt x="196510" y="362"/>
                  <a:pt x="196820" y="465"/>
                  <a:pt x="197027" y="672"/>
                </a:cubicBezTo>
                <a:cubicBezTo>
                  <a:pt x="197286" y="879"/>
                  <a:pt x="197389" y="1190"/>
                  <a:pt x="197389" y="1552"/>
                </a:cubicBezTo>
                <a:cubicBezTo>
                  <a:pt x="197389" y="1914"/>
                  <a:pt x="197286" y="2224"/>
                  <a:pt x="197027" y="2431"/>
                </a:cubicBezTo>
                <a:cubicBezTo>
                  <a:pt x="196769" y="2638"/>
                  <a:pt x="196458" y="2742"/>
                  <a:pt x="196096" y="2742"/>
                </a:cubicBezTo>
                <a:lnTo>
                  <a:pt x="190096" y="2742"/>
                </a:lnTo>
                <a:lnTo>
                  <a:pt x="190096" y="21158"/>
                </a:lnTo>
                <a:cubicBezTo>
                  <a:pt x="190096" y="21520"/>
                  <a:pt x="189992" y="21830"/>
                  <a:pt x="189734" y="22089"/>
                </a:cubicBezTo>
                <a:cubicBezTo>
                  <a:pt x="189475" y="22348"/>
                  <a:pt x="189165" y="22451"/>
                  <a:pt x="188751" y="22451"/>
                </a:cubicBezTo>
                <a:cubicBezTo>
                  <a:pt x="188389" y="22451"/>
                  <a:pt x="188079" y="22348"/>
                  <a:pt x="187820" y="22089"/>
                </a:cubicBezTo>
                <a:cubicBezTo>
                  <a:pt x="187561" y="21830"/>
                  <a:pt x="187458" y="21520"/>
                  <a:pt x="187458" y="21158"/>
                </a:cubicBezTo>
                <a:lnTo>
                  <a:pt x="187458" y="2742"/>
                </a:lnTo>
                <a:lnTo>
                  <a:pt x="181458" y="2742"/>
                </a:lnTo>
                <a:cubicBezTo>
                  <a:pt x="181096" y="2742"/>
                  <a:pt x="180837" y="2638"/>
                  <a:pt x="180578" y="2431"/>
                </a:cubicBezTo>
                <a:cubicBezTo>
                  <a:pt x="180320" y="2173"/>
                  <a:pt x="180216" y="1914"/>
                  <a:pt x="180216" y="1552"/>
                </a:cubicBezTo>
                <a:cubicBezTo>
                  <a:pt x="180216" y="1190"/>
                  <a:pt x="180320" y="879"/>
                  <a:pt x="180578" y="672"/>
                </a:cubicBezTo>
                <a:cubicBezTo>
                  <a:pt x="180785" y="465"/>
                  <a:pt x="181096" y="362"/>
                  <a:pt x="181458" y="362"/>
                </a:cubicBezTo>
                <a:close/>
                <a:moveTo>
                  <a:pt x="168422" y="362"/>
                </a:moveTo>
                <a:cubicBezTo>
                  <a:pt x="168784" y="362"/>
                  <a:pt x="169095" y="465"/>
                  <a:pt x="169353" y="724"/>
                </a:cubicBezTo>
                <a:cubicBezTo>
                  <a:pt x="169612" y="931"/>
                  <a:pt x="169715" y="1241"/>
                  <a:pt x="169715" y="1604"/>
                </a:cubicBezTo>
                <a:lnTo>
                  <a:pt x="169715" y="19968"/>
                </a:lnTo>
                <a:lnTo>
                  <a:pt x="179285" y="19968"/>
                </a:lnTo>
                <a:cubicBezTo>
                  <a:pt x="179647" y="19968"/>
                  <a:pt x="179905" y="20123"/>
                  <a:pt x="180216" y="20330"/>
                </a:cubicBezTo>
                <a:cubicBezTo>
                  <a:pt x="180475" y="20537"/>
                  <a:pt x="180578" y="20847"/>
                  <a:pt x="180578" y="21210"/>
                </a:cubicBezTo>
                <a:cubicBezTo>
                  <a:pt x="180578" y="21572"/>
                  <a:pt x="180475" y="21882"/>
                  <a:pt x="180216" y="22089"/>
                </a:cubicBezTo>
                <a:cubicBezTo>
                  <a:pt x="179957" y="22348"/>
                  <a:pt x="179647" y="22451"/>
                  <a:pt x="179285" y="22451"/>
                </a:cubicBezTo>
                <a:lnTo>
                  <a:pt x="168370" y="22451"/>
                </a:lnTo>
                <a:cubicBezTo>
                  <a:pt x="168008" y="22451"/>
                  <a:pt x="167750" y="22348"/>
                  <a:pt x="167491" y="22089"/>
                </a:cubicBezTo>
                <a:cubicBezTo>
                  <a:pt x="167233" y="21830"/>
                  <a:pt x="167129" y="21520"/>
                  <a:pt x="167129" y="21158"/>
                </a:cubicBezTo>
                <a:lnTo>
                  <a:pt x="167129" y="1604"/>
                </a:lnTo>
                <a:cubicBezTo>
                  <a:pt x="167129" y="1241"/>
                  <a:pt x="167233" y="983"/>
                  <a:pt x="167491" y="724"/>
                </a:cubicBezTo>
                <a:cubicBezTo>
                  <a:pt x="167750" y="465"/>
                  <a:pt x="168060" y="362"/>
                  <a:pt x="168422" y="362"/>
                </a:cubicBezTo>
                <a:close/>
                <a:moveTo>
                  <a:pt x="146024" y="362"/>
                </a:moveTo>
                <a:cubicBezTo>
                  <a:pt x="146334" y="362"/>
                  <a:pt x="146645" y="465"/>
                  <a:pt x="146903" y="724"/>
                </a:cubicBezTo>
                <a:cubicBezTo>
                  <a:pt x="147162" y="983"/>
                  <a:pt x="147317" y="1293"/>
                  <a:pt x="147317" y="1655"/>
                </a:cubicBezTo>
                <a:lnTo>
                  <a:pt x="147317" y="14174"/>
                </a:lnTo>
                <a:cubicBezTo>
                  <a:pt x="147317" y="15364"/>
                  <a:pt x="147576" y="16399"/>
                  <a:pt x="148093" y="17278"/>
                </a:cubicBezTo>
                <a:cubicBezTo>
                  <a:pt x="148610" y="18157"/>
                  <a:pt x="149335" y="18882"/>
                  <a:pt x="150214" y="19399"/>
                </a:cubicBezTo>
                <a:cubicBezTo>
                  <a:pt x="151145" y="19916"/>
                  <a:pt x="152128" y="20175"/>
                  <a:pt x="153162" y="20175"/>
                </a:cubicBezTo>
                <a:cubicBezTo>
                  <a:pt x="154197" y="20175"/>
                  <a:pt x="155180" y="19916"/>
                  <a:pt x="156111" y="19399"/>
                </a:cubicBezTo>
                <a:cubicBezTo>
                  <a:pt x="156990" y="18882"/>
                  <a:pt x="157714" y="18209"/>
                  <a:pt x="158283" y="17278"/>
                </a:cubicBezTo>
                <a:cubicBezTo>
                  <a:pt x="158852" y="16347"/>
                  <a:pt x="159111" y="15312"/>
                  <a:pt x="159111" y="14174"/>
                </a:cubicBezTo>
                <a:lnTo>
                  <a:pt x="159111" y="1655"/>
                </a:lnTo>
                <a:cubicBezTo>
                  <a:pt x="159111" y="1293"/>
                  <a:pt x="159214" y="983"/>
                  <a:pt x="159421" y="724"/>
                </a:cubicBezTo>
                <a:cubicBezTo>
                  <a:pt x="159628" y="465"/>
                  <a:pt x="159938" y="362"/>
                  <a:pt x="160301" y="362"/>
                </a:cubicBezTo>
                <a:cubicBezTo>
                  <a:pt x="160663" y="362"/>
                  <a:pt x="160973" y="465"/>
                  <a:pt x="161180" y="724"/>
                </a:cubicBezTo>
                <a:cubicBezTo>
                  <a:pt x="161439" y="983"/>
                  <a:pt x="161542" y="1293"/>
                  <a:pt x="161542" y="1655"/>
                </a:cubicBezTo>
                <a:lnTo>
                  <a:pt x="161542" y="14174"/>
                </a:lnTo>
                <a:cubicBezTo>
                  <a:pt x="161542" y="15778"/>
                  <a:pt x="161128" y="17226"/>
                  <a:pt x="160404" y="18520"/>
                </a:cubicBezTo>
                <a:cubicBezTo>
                  <a:pt x="159680" y="19813"/>
                  <a:pt x="158645" y="20847"/>
                  <a:pt x="157404" y="21572"/>
                </a:cubicBezTo>
                <a:cubicBezTo>
                  <a:pt x="156163" y="22348"/>
                  <a:pt x="154714" y="22710"/>
                  <a:pt x="153110" y="22710"/>
                </a:cubicBezTo>
                <a:cubicBezTo>
                  <a:pt x="151507" y="22710"/>
                  <a:pt x="150059" y="22296"/>
                  <a:pt x="148766" y="21572"/>
                </a:cubicBezTo>
                <a:cubicBezTo>
                  <a:pt x="147524" y="20796"/>
                  <a:pt x="146490" y="19813"/>
                  <a:pt x="145765" y="18520"/>
                </a:cubicBezTo>
                <a:cubicBezTo>
                  <a:pt x="145041" y="17226"/>
                  <a:pt x="144679" y="15778"/>
                  <a:pt x="144679" y="14174"/>
                </a:cubicBezTo>
                <a:lnTo>
                  <a:pt x="144679" y="1655"/>
                </a:lnTo>
                <a:cubicBezTo>
                  <a:pt x="144679" y="1293"/>
                  <a:pt x="144783" y="983"/>
                  <a:pt x="145041" y="724"/>
                </a:cubicBezTo>
                <a:cubicBezTo>
                  <a:pt x="145300" y="465"/>
                  <a:pt x="145610" y="362"/>
                  <a:pt x="146024" y="362"/>
                </a:cubicBezTo>
                <a:close/>
                <a:moveTo>
                  <a:pt x="95849" y="362"/>
                </a:moveTo>
                <a:lnTo>
                  <a:pt x="110540" y="362"/>
                </a:lnTo>
                <a:cubicBezTo>
                  <a:pt x="110902" y="362"/>
                  <a:pt x="111212" y="465"/>
                  <a:pt x="111419" y="672"/>
                </a:cubicBezTo>
                <a:cubicBezTo>
                  <a:pt x="111678" y="879"/>
                  <a:pt x="111781" y="1190"/>
                  <a:pt x="111781" y="1552"/>
                </a:cubicBezTo>
                <a:cubicBezTo>
                  <a:pt x="111781" y="1914"/>
                  <a:pt x="111678" y="2224"/>
                  <a:pt x="111419" y="2431"/>
                </a:cubicBezTo>
                <a:cubicBezTo>
                  <a:pt x="111161" y="2638"/>
                  <a:pt x="110850" y="2742"/>
                  <a:pt x="110488" y="2742"/>
                </a:cubicBezTo>
                <a:lnTo>
                  <a:pt x="104488" y="2742"/>
                </a:lnTo>
                <a:lnTo>
                  <a:pt x="104488" y="21158"/>
                </a:lnTo>
                <a:cubicBezTo>
                  <a:pt x="104488" y="21520"/>
                  <a:pt x="104384" y="21830"/>
                  <a:pt x="104126" y="22089"/>
                </a:cubicBezTo>
                <a:cubicBezTo>
                  <a:pt x="103867" y="22348"/>
                  <a:pt x="103557" y="22451"/>
                  <a:pt x="103143" y="22451"/>
                </a:cubicBezTo>
                <a:cubicBezTo>
                  <a:pt x="102781" y="22451"/>
                  <a:pt x="102471" y="22348"/>
                  <a:pt x="102212" y="22089"/>
                </a:cubicBezTo>
                <a:cubicBezTo>
                  <a:pt x="101953" y="21830"/>
                  <a:pt x="101850" y="21520"/>
                  <a:pt x="101850" y="21158"/>
                </a:cubicBezTo>
                <a:lnTo>
                  <a:pt x="101850" y="2742"/>
                </a:lnTo>
                <a:lnTo>
                  <a:pt x="95849" y="2742"/>
                </a:lnTo>
                <a:cubicBezTo>
                  <a:pt x="95488" y="2742"/>
                  <a:pt x="95229" y="2638"/>
                  <a:pt x="94970" y="2431"/>
                </a:cubicBezTo>
                <a:cubicBezTo>
                  <a:pt x="94712" y="2173"/>
                  <a:pt x="94608" y="1914"/>
                  <a:pt x="94608" y="1552"/>
                </a:cubicBezTo>
                <a:cubicBezTo>
                  <a:pt x="94608" y="1190"/>
                  <a:pt x="94712" y="879"/>
                  <a:pt x="94970" y="672"/>
                </a:cubicBezTo>
                <a:cubicBezTo>
                  <a:pt x="95177" y="465"/>
                  <a:pt x="95488" y="362"/>
                  <a:pt x="95849" y="362"/>
                </a:cubicBezTo>
                <a:close/>
                <a:moveTo>
                  <a:pt x="79608" y="362"/>
                </a:moveTo>
                <a:lnTo>
                  <a:pt x="90832" y="362"/>
                </a:lnTo>
                <a:cubicBezTo>
                  <a:pt x="91194" y="362"/>
                  <a:pt x="91505" y="517"/>
                  <a:pt x="91763" y="724"/>
                </a:cubicBezTo>
                <a:cubicBezTo>
                  <a:pt x="92022" y="931"/>
                  <a:pt x="92125" y="1241"/>
                  <a:pt x="92125" y="1604"/>
                </a:cubicBezTo>
                <a:cubicBezTo>
                  <a:pt x="92125" y="1966"/>
                  <a:pt x="92022" y="2276"/>
                  <a:pt x="91763" y="2483"/>
                </a:cubicBezTo>
                <a:cubicBezTo>
                  <a:pt x="91505" y="2690"/>
                  <a:pt x="91194" y="2793"/>
                  <a:pt x="90832" y="2793"/>
                </a:cubicBezTo>
                <a:lnTo>
                  <a:pt x="90832" y="2845"/>
                </a:lnTo>
                <a:lnTo>
                  <a:pt x="80952" y="2845"/>
                </a:lnTo>
                <a:lnTo>
                  <a:pt x="80952" y="9932"/>
                </a:lnTo>
                <a:lnTo>
                  <a:pt x="89436" y="9932"/>
                </a:lnTo>
                <a:cubicBezTo>
                  <a:pt x="89798" y="9932"/>
                  <a:pt x="90108" y="10087"/>
                  <a:pt x="90367" y="10294"/>
                </a:cubicBezTo>
                <a:cubicBezTo>
                  <a:pt x="90626" y="10501"/>
                  <a:pt x="90729" y="10812"/>
                  <a:pt x="90729" y="11174"/>
                </a:cubicBezTo>
                <a:cubicBezTo>
                  <a:pt x="90729" y="11536"/>
                  <a:pt x="90626" y="11846"/>
                  <a:pt x="90367" y="12053"/>
                </a:cubicBezTo>
                <a:cubicBezTo>
                  <a:pt x="90108" y="12260"/>
                  <a:pt x="89798" y="12364"/>
                  <a:pt x="89436" y="12364"/>
                </a:cubicBezTo>
                <a:lnTo>
                  <a:pt x="80952" y="12364"/>
                </a:lnTo>
                <a:lnTo>
                  <a:pt x="80952" y="20020"/>
                </a:lnTo>
                <a:lnTo>
                  <a:pt x="90832" y="20020"/>
                </a:lnTo>
                <a:cubicBezTo>
                  <a:pt x="91194" y="20020"/>
                  <a:pt x="91505" y="20123"/>
                  <a:pt x="91763" y="20382"/>
                </a:cubicBezTo>
                <a:cubicBezTo>
                  <a:pt x="92022" y="20589"/>
                  <a:pt x="92125" y="20899"/>
                  <a:pt x="92125" y="21210"/>
                </a:cubicBezTo>
                <a:cubicBezTo>
                  <a:pt x="92125" y="21572"/>
                  <a:pt x="92022" y="21882"/>
                  <a:pt x="91763" y="22089"/>
                </a:cubicBezTo>
                <a:cubicBezTo>
                  <a:pt x="91505" y="22348"/>
                  <a:pt x="91194" y="22451"/>
                  <a:pt x="90832" y="22451"/>
                </a:cubicBezTo>
                <a:lnTo>
                  <a:pt x="79608" y="22451"/>
                </a:lnTo>
                <a:cubicBezTo>
                  <a:pt x="79246" y="22451"/>
                  <a:pt x="78987" y="22348"/>
                  <a:pt x="78728" y="22089"/>
                </a:cubicBezTo>
                <a:cubicBezTo>
                  <a:pt x="78470" y="21830"/>
                  <a:pt x="78366" y="21520"/>
                  <a:pt x="78366" y="21158"/>
                </a:cubicBezTo>
                <a:lnTo>
                  <a:pt x="78366" y="1604"/>
                </a:lnTo>
                <a:cubicBezTo>
                  <a:pt x="78366" y="1241"/>
                  <a:pt x="78470" y="983"/>
                  <a:pt x="78728" y="724"/>
                </a:cubicBezTo>
                <a:cubicBezTo>
                  <a:pt x="78935" y="465"/>
                  <a:pt x="79246" y="362"/>
                  <a:pt x="79608" y="362"/>
                </a:cubicBezTo>
                <a:close/>
                <a:moveTo>
                  <a:pt x="61606" y="362"/>
                </a:moveTo>
                <a:lnTo>
                  <a:pt x="72831" y="362"/>
                </a:lnTo>
                <a:cubicBezTo>
                  <a:pt x="73193" y="362"/>
                  <a:pt x="73504" y="517"/>
                  <a:pt x="73762" y="724"/>
                </a:cubicBezTo>
                <a:cubicBezTo>
                  <a:pt x="74021" y="931"/>
                  <a:pt x="74124" y="1241"/>
                  <a:pt x="74124" y="1604"/>
                </a:cubicBezTo>
                <a:cubicBezTo>
                  <a:pt x="74124" y="1966"/>
                  <a:pt x="74021" y="2276"/>
                  <a:pt x="73762" y="2483"/>
                </a:cubicBezTo>
                <a:cubicBezTo>
                  <a:pt x="73504" y="2690"/>
                  <a:pt x="73193" y="2793"/>
                  <a:pt x="72831" y="2793"/>
                </a:cubicBezTo>
                <a:lnTo>
                  <a:pt x="72831" y="2845"/>
                </a:lnTo>
                <a:lnTo>
                  <a:pt x="62951" y="2845"/>
                </a:lnTo>
                <a:lnTo>
                  <a:pt x="62951" y="9932"/>
                </a:lnTo>
                <a:lnTo>
                  <a:pt x="71435" y="9932"/>
                </a:lnTo>
                <a:cubicBezTo>
                  <a:pt x="71797" y="9932"/>
                  <a:pt x="72107" y="10087"/>
                  <a:pt x="72366" y="10294"/>
                </a:cubicBezTo>
                <a:cubicBezTo>
                  <a:pt x="72624" y="10501"/>
                  <a:pt x="72728" y="10812"/>
                  <a:pt x="72728" y="11174"/>
                </a:cubicBezTo>
                <a:cubicBezTo>
                  <a:pt x="72728" y="11536"/>
                  <a:pt x="72624" y="11846"/>
                  <a:pt x="72366" y="12053"/>
                </a:cubicBezTo>
                <a:cubicBezTo>
                  <a:pt x="72107" y="12260"/>
                  <a:pt x="71797" y="12364"/>
                  <a:pt x="71435" y="12364"/>
                </a:cubicBezTo>
                <a:lnTo>
                  <a:pt x="62951" y="12364"/>
                </a:lnTo>
                <a:lnTo>
                  <a:pt x="62951" y="20020"/>
                </a:lnTo>
                <a:lnTo>
                  <a:pt x="72831" y="20020"/>
                </a:lnTo>
                <a:cubicBezTo>
                  <a:pt x="73193" y="20020"/>
                  <a:pt x="73504" y="20123"/>
                  <a:pt x="73762" y="20382"/>
                </a:cubicBezTo>
                <a:cubicBezTo>
                  <a:pt x="74021" y="20589"/>
                  <a:pt x="74124" y="20899"/>
                  <a:pt x="74124" y="21210"/>
                </a:cubicBezTo>
                <a:cubicBezTo>
                  <a:pt x="74124" y="21572"/>
                  <a:pt x="74021" y="21882"/>
                  <a:pt x="73762" y="22089"/>
                </a:cubicBezTo>
                <a:cubicBezTo>
                  <a:pt x="73504" y="22348"/>
                  <a:pt x="73193" y="22451"/>
                  <a:pt x="72831" y="22451"/>
                </a:cubicBezTo>
                <a:lnTo>
                  <a:pt x="61606" y="22451"/>
                </a:lnTo>
                <a:cubicBezTo>
                  <a:pt x="61244" y="22451"/>
                  <a:pt x="60986" y="22348"/>
                  <a:pt x="60727" y="22089"/>
                </a:cubicBezTo>
                <a:cubicBezTo>
                  <a:pt x="60469" y="21830"/>
                  <a:pt x="60365" y="21520"/>
                  <a:pt x="60365" y="21158"/>
                </a:cubicBezTo>
                <a:lnTo>
                  <a:pt x="60365" y="1604"/>
                </a:lnTo>
                <a:cubicBezTo>
                  <a:pt x="60365" y="1241"/>
                  <a:pt x="60469" y="983"/>
                  <a:pt x="60727" y="724"/>
                </a:cubicBezTo>
                <a:cubicBezTo>
                  <a:pt x="60934" y="465"/>
                  <a:pt x="61244" y="362"/>
                  <a:pt x="61606" y="362"/>
                </a:cubicBezTo>
                <a:close/>
                <a:moveTo>
                  <a:pt x="19191" y="362"/>
                </a:moveTo>
                <a:lnTo>
                  <a:pt x="33881" y="362"/>
                </a:lnTo>
                <a:cubicBezTo>
                  <a:pt x="34243" y="362"/>
                  <a:pt x="34553" y="465"/>
                  <a:pt x="34760" y="672"/>
                </a:cubicBezTo>
                <a:cubicBezTo>
                  <a:pt x="35019" y="879"/>
                  <a:pt x="35122" y="1190"/>
                  <a:pt x="35122" y="1552"/>
                </a:cubicBezTo>
                <a:cubicBezTo>
                  <a:pt x="35122" y="1914"/>
                  <a:pt x="35019" y="2224"/>
                  <a:pt x="34760" y="2431"/>
                </a:cubicBezTo>
                <a:cubicBezTo>
                  <a:pt x="34502" y="2638"/>
                  <a:pt x="34191" y="2742"/>
                  <a:pt x="33829" y="2742"/>
                </a:cubicBezTo>
                <a:lnTo>
                  <a:pt x="27829" y="2742"/>
                </a:lnTo>
                <a:lnTo>
                  <a:pt x="27829" y="21158"/>
                </a:lnTo>
                <a:cubicBezTo>
                  <a:pt x="27829" y="21520"/>
                  <a:pt x="27725" y="21830"/>
                  <a:pt x="27467" y="22089"/>
                </a:cubicBezTo>
                <a:cubicBezTo>
                  <a:pt x="27208" y="22348"/>
                  <a:pt x="26898" y="22451"/>
                  <a:pt x="26484" y="22451"/>
                </a:cubicBezTo>
                <a:cubicBezTo>
                  <a:pt x="26122" y="22451"/>
                  <a:pt x="25812" y="22348"/>
                  <a:pt x="25553" y="22089"/>
                </a:cubicBezTo>
                <a:cubicBezTo>
                  <a:pt x="25294" y="21830"/>
                  <a:pt x="25191" y="21520"/>
                  <a:pt x="25191" y="21158"/>
                </a:cubicBezTo>
                <a:lnTo>
                  <a:pt x="25191" y="2742"/>
                </a:lnTo>
                <a:lnTo>
                  <a:pt x="19191" y="2742"/>
                </a:lnTo>
                <a:cubicBezTo>
                  <a:pt x="18829" y="2742"/>
                  <a:pt x="18570" y="2638"/>
                  <a:pt x="18311" y="2431"/>
                </a:cubicBezTo>
                <a:cubicBezTo>
                  <a:pt x="18053" y="2173"/>
                  <a:pt x="17949" y="1914"/>
                  <a:pt x="17949" y="1552"/>
                </a:cubicBezTo>
                <a:cubicBezTo>
                  <a:pt x="17949" y="1190"/>
                  <a:pt x="18053" y="879"/>
                  <a:pt x="18311" y="672"/>
                </a:cubicBezTo>
                <a:cubicBezTo>
                  <a:pt x="18518" y="465"/>
                  <a:pt x="18829" y="362"/>
                  <a:pt x="19191" y="362"/>
                </a:cubicBezTo>
                <a:close/>
                <a:moveTo>
                  <a:pt x="224907" y="259"/>
                </a:moveTo>
                <a:lnTo>
                  <a:pt x="233649" y="259"/>
                </a:lnTo>
                <a:cubicBezTo>
                  <a:pt x="234839" y="259"/>
                  <a:pt x="235925" y="569"/>
                  <a:pt x="236856" y="1087"/>
                </a:cubicBezTo>
                <a:cubicBezTo>
                  <a:pt x="237839" y="1656"/>
                  <a:pt x="238563" y="2380"/>
                  <a:pt x="239132" y="3311"/>
                </a:cubicBezTo>
                <a:cubicBezTo>
                  <a:pt x="239701" y="4294"/>
                  <a:pt x="239960" y="5329"/>
                  <a:pt x="239960" y="6570"/>
                </a:cubicBezTo>
                <a:cubicBezTo>
                  <a:pt x="239960" y="7450"/>
                  <a:pt x="239805" y="8277"/>
                  <a:pt x="239443" y="9053"/>
                </a:cubicBezTo>
                <a:cubicBezTo>
                  <a:pt x="239080" y="9778"/>
                  <a:pt x="238615" y="10450"/>
                  <a:pt x="238046" y="11019"/>
                </a:cubicBezTo>
                <a:cubicBezTo>
                  <a:pt x="237529" y="11536"/>
                  <a:pt x="236960" y="11898"/>
                  <a:pt x="236339" y="12157"/>
                </a:cubicBezTo>
                <a:cubicBezTo>
                  <a:pt x="236649" y="12312"/>
                  <a:pt x="236960" y="12519"/>
                  <a:pt x="237270" y="12726"/>
                </a:cubicBezTo>
                <a:cubicBezTo>
                  <a:pt x="237839" y="13192"/>
                  <a:pt x="238305" y="13709"/>
                  <a:pt x="238667" y="14382"/>
                </a:cubicBezTo>
                <a:cubicBezTo>
                  <a:pt x="239029" y="15054"/>
                  <a:pt x="239236" y="15830"/>
                  <a:pt x="239236" y="16709"/>
                </a:cubicBezTo>
                <a:cubicBezTo>
                  <a:pt x="239288" y="17485"/>
                  <a:pt x="239339" y="18106"/>
                  <a:pt x="239391" y="18572"/>
                </a:cubicBezTo>
                <a:cubicBezTo>
                  <a:pt x="239443" y="19037"/>
                  <a:pt x="239546" y="19400"/>
                  <a:pt x="239650" y="19658"/>
                </a:cubicBezTo>
                <a:cubicBezTo>
                  <a:pt x="239753" y="19917"/>
                  <a:pt x="239960" y="20124"/>
                  <a:pt x="240167" y="20279"/>
                </a:cubicBezTo>
                <a:cubicBezTo>
                  <a:pt x="240425" y="20486"/>
                  <a:pt x="240633" y="20744"/>
                  <a:pt x="240736" y="21003"/>
                </a:cubicBezTo>
                <a:cubicBezTo>
                  <a:pt x="240839" y="21314"/>
                  <a:pt x="240788" y="21624"/>
                  <a:pt x="240581" y="21934"/>
                </a:cubicBezTo>
                <a:cubicBezTo>
                  <a:pt x="240477" y="22141"/>
                  <a:pt x="240270" y="22296"/>
                  <a:pt x="240063" y="22348"/>
                </a:cubicBezTo>
                <a:cubicBezTo>
                  <a:pt x="239857" y="22452"/>
                  <a:pt x="239598" y="22452"/>
                  <a:pt x="239391" y="22452"/>
                </a:cubicBezTo>
                <a:cubicBezTo>
                  <a:pt x="239132" y="22400"/>
                  <a:pt x="238925" y="22348"/>
                  <a:pt x="238770" y="22245"/>
                </a:cubicBezTo>
                <a:cubicBezTo>
                  <a:pt x="238408" y="22090"/>
                  <a:pt x="238098" y="21779"/>
                  <a:pt x="237787" y="21417"/>
                </a:cubicBezTo>
                <a:cubicBezTo>
                  <a:pt x="237477" y="21055"/>
                  <a:pt x="237218" y="20486"/>
                  <a:pt x="237012" y="19813"/>
                </a:cubicBezTo>
                <a:cubicBezTo>
                  <a:pt x="236804" y="19141"/>
                  <a:pt x="236701" y="18158"/>
                  <a:pt x="236701" y="16968"/>
                </a:cubicBezTo>
                <a:cubicBezTo>
                  <a:pt x="236701" y="16296"/>
                  <a:pt x="236598" y="15778"/>
                  <a:pt x="236391" y="15313"/>
                </a:cubicBezTo>
                <a:cubicBezTo>
                  <a:pt x="236132" y="14847"/>
                  <a:pt x="235873" y="14485"/>
                  <a:pt x="235511" y="14226"/>
                </a:cubicBezTo>
                <a:cubicBezTo>
                  <a:pt x="235150" y="13968"/>
                  <a:pt x="234787" y="13761"/>
                  <a:pt x="234322" y="13657"/>
                </a:cubicBezTo>
                <a:cubicBezTo>
                  <a:pt x="233908" y="13554"/>
                  <a:pt x="233442" y="13502"/>
                  <a:pt x="232977" y="13502"/>
                </a:cubicBezTo>
                <a:lnTo>
                  <a:pt x="226304" y="13502"/>
                </a:lnTo>
                <a:lnTo>
                  <a:pt x="226304" y="21055"/>
                </a:lnTo>
                <a:cubicBezTo>
                  <a:pt x="226304" y="21417"/>
                  <a:pt x="226201" y="21727"/>
                  <a:pt x="225994" y="21986"/>
                </a:cubicBezTo>
                <a:cubicBezTo>
                  <a:pt x="225735" y="22245"/>
                  <a:pt x="225476" y="22348"/>
                  <a:pt x="225115" y="22348"/>
                </a:cubicBezTo>
                <a:cubicBezTo>
                  <a:pt x="224701" y="22348"/>
                  <a:pt x="224338" y="22245"/>
                  <a:pt x="224080" y="21986"/>
                </a:cubicBezTo>
                <a:cubicBezTo>
                  <a:pt x="223821" y="21727"/>
                  <a:pt x="223666" y="21417"/>
                  <a:pt x="223666" y="21055"/>
                </a:cubicBezTo>
                <a:lnTo>
                  <a:pt x="223666" y="1501"/>
                </a:lnTo>
                <a:cubicBezTo>
                  <a:pt x="223666" y="1138"/>
                  <a:pt x="223770" y="880"/>
                  <a:pt x="224028" y="621"/>
                </a:cubicBezTo>
                <a:cubicBezTo>
                  <a:pt x="224235" y="362"/>
                  <a:pt x="224545" y="259"/>
                  <a:pt x="224907" y="259"/>
                </a:cubicBezTo>
                <a:close/>
                <a:moveTo>
                  <a:pt x="40294" y="259"/>
                </a:moveTo>
                <a:lnTo>
                  <a:pt x="48984" y="259"/>
                </a:lnTo>
                <a:cubicBezTo>
                  <a:pt x="50174" y="259"/>
                  <a:pt x="51260" y="569"/>
                  <a:pt x="52191" y="1087"/>
                </a:cubicBezTo>
                <a:cubicBezTo>
                  <a:pt x="53174" y="1656"/>
                  <a:pt x="53899" y="2380"/>
                  <a:pt x="54467" y="3311"/>
                </a:cubicBezTo>
                <a:cubicBezTo>
                  <a:pt x="55037" y="4294"/>
                  <a:pt x="55295" y="5329"/>
                  <a:pt x="55295" y="6570"/>
                </a:cubicBezTo>
                <a:cubicBezTo>
                  <a:pt x="55295" y="7450"/>
                  <a:pt x="55140" y="8277"/>
                  <a:pt x="54778" y="9053"/>
                </a:cubicBezTo>
                <a:cubicBezTo>
                  <a:pt x="54416" y="9778"/>
                  <a:pt x="53950" y="10450"/>
                  <a:pt x="53381" y="11019"/>
                </a:cubicBezTo>
                <a:cubicBezTo>
                  <a:pt x="52864" y="11536"/>
                  <a:pt x="52295" y="11898"/>
                  <a:pt x="51674" y="12157"/>
                </a:cubicBezTo>
                <a:cubicBezTo>
                  <a:pt x="52036" y="12312"/>
                  <a:pt x="52295" y="12519"/>
                  <a:pt x="52605" y="12726"/>
                </a:cubicBezTo>
                <a:cubicBezTo>
                  <a:pt x="53174" y="13192"/>
                  <a:pt x="53640" y="13709"/>
                  <a:pt x="54002" y="14382"/>
                </a:cubicBezTo>
                <a:cubicBezTo>
                  <a:pt x="54364" y="15054"/>
                  <a:pt x="54571" y="15830"/>
                  <a:pt x="54571" y="16709"/>
                </a:cubicBezTo>
                <a:cubicBezTo>
                  <a:pt x="54623" y="17485"/>
                  <a:pt x="54675" y="18106"/>
                  <a:pt x="54726" y="18572"/>
                </a:cubicBezTo>
                <a:cubicBezTo>
                  <a:pt x="54778" y="19037"/>
                  <a:pt x="54881" y="19400"/>
                  <a:pt x="54985" y="19658"/>
                </a:cubicBezTo>
                <a:cubicBezTo>
                  <a:pt x="55088" y="19917"/>
                  <a:pt x="55295" y="20124"/>
                  <a:pt x="55502" y="20279"/>
                </a:cubicBezTo>
                <a:cubicBezTo>
                  <a:pt x="55761" y="20486"/>
                  <a:pt x="55968" y="20744"/>
                  <a:pt x="56123" y="21003"/>
                </a:cubicBezTo>
                <a:cubicBezTo>
                  <a:pt x="56226" y="21314"/>
                  <a:pt x="56175" y="21624"/>
                  <a:pt x="55968" y="21934"/>
                </a:cubicBezTo>
                <a:cubicBezTo>
                  <a:pt x="55864" y="22141"/>
                  <a:pt x="55657" y="22296"/>
                  <a:pt x="55450" y="22348"/>
                </a:cubicBezTo>
                <a:cubicBezTo>
                  <a:pt x="55244" y="22452"/>
                  <a:pt x="54985" y="22452"/>
                  <a:pt x="54778" y="22452"/>
                </a:cubicBezTo>
                <a:cubicBezTo>
                  <a:pt x="54519" y="22400"/>
                  <a:pt x="54312" y="22348"/>
                  <a:pt x="54157" y="22245"/>
                </a:cubicBezTo>
                <a:cubicBezTo>
                  <a:pt x="53795" y="22090"/>
                  <a:pt x="53485" y="21779"/>
                  <a:pt x="53174" y="21417"/>
                </a:cubicBezTo>
                <a:cubicBezTo>
                  <a:pt x="52864" y="21055"/>
                  <a:pt x="52605" y="20486"/>
                  <a:pt x="52399" y="19813"/>
                </a:cubicBezTo>
                <a:cubicBezTo>
                  <a:pt x="52191" y="19141"/>
                  <a:pt x="52088" y="18158"/>
                  <a:pt x="52088" y="16968"/>
                </a:cubicBezTo>
                <a:cubicBezTo>
                  <a:pt x="52088" y="16296"/>
                  <a:pt x="51985" y="15778"/>
                  <a:pt x="51778" y="15313"/>
                </a:cubicBezTo>
                <a:cubicBezTo>
                  <a:pt x="51519" y="14847"/>
                  <a:pt x="51260" y="14485"/>
                  <a:pt x="50898" y="14226"/>
                </a:cubicBezTo>
                <a:cubicBezTo>
                  <a:pt x="50537" y="13968"/>
                  <a:pt x="50174" y="13761"/>
                  <a:pt x="49709" y="13657"/>
                </a:cubicBezTo>
                <a:cubicBezTo>
                  <a:pt x="49295" y="13554"/>
                  <a:pt x="48829" y="13502"/>
                  <a:pt x="48364" y="13502"/>
                </a:cubicBezTo>
                <a:lnTo>
                  <a:pt x="41691" y="13502"/>
                </a:lnTo>
                <a:lnTo>
                  <a:pt x="41691" y="21055"/>
                </a:lnTo>
                <a:cubicBezTo>
                  <a:pt x="41691" y="21417"/>
                  <a:pt x="41588" y="21727"/>
                  <a:pt x="41381" y="21986"/>
                </a:cubicBezTo>
                <a:cubicBezTo>
                  <a:pt x="41122" y="22245"/>
                  <a:pt x="40863" y="22348"/>
                  <a:pt x="40502" y="22348"/>
                </a:cubicBezTo>
                <a:cubicBezTo>
                  <a:pt x="40088" y="22348"/>
                  <a:pt x="39777" y="22245"/>
                  <a:pt x="39467" y="21986"/>
                </a:cubicBezTo>
                <a:cubicBezTo>
                  <a:pt x="39208" y="21727"/>
                  <a:pt x="39053" y="21417"/>
                  <a:pt x="39053" y="21055"/>
                </a:cubicBezTo>
                <a:lnTo>
                  <a:pt x="39053" y="1501"/>
                </a:lnTo>
                <a:cubicBezTo>
                  <a:pt x="39053" y="1138"/>
                  <a:pt x="39157" y="880"/>
                  <a:pt x="39415" y="621"/>
                </a:cubicBezTo>
                <a:cubicBezTo>
                  <a:pt x="39622" y="362"/>
                  <a:pt x="39932" y="259"/>
                  <a:pt x="40294" y="259"/>
                </a:cubicBezTo>
                <a:close/>
                <a:moveTo>
                  <a:pt x="465800" y="104"/>
                </a:moveTo>
                <a:cubicBezTo>
                  <a:pt x="467041" y="104"/>
                  <a:pt x="468231" y="311"/>
                  <a:pt x="469369" y="725"/>
                </a:cubicBezTo>
                <a:cubicBezTo>
                  <a:pt x="470507" y="1139"/>
                  <a:pt x="471438" y="1759"/>
                  <a:pt x="472110" y="2587"/>
                </a:cubicBezTo>
                <a:cubicBezTo>
                  <a:pt x="472421" y="2949"/>
                  <a:pt x="472576" y="3260"/>
                  <a:pt x="472576" y="3518"/>
                </a:cubicBezTo>
                <a:cubicBezTo>
                  <a:pt x="472576" y="3725"/>
                  <a:pt x="472472" y="3932"/>
                  <a:pt x="472265" y="4139"/>
                </a:cubicBezTo>
                <a:cubicBezTo>
                  <a:pt x="472059" y="4346"/>
                  <a:pt x="471852" y="4449"/>
                  <a:pt x="471593" y="4449"/>
                </a:cubicBezTo>
                <a:cubicBezTo>
                  <a:pt x="471386" y="4449"/>
                  <a:pt x="471231" y="4398"/>
                  <a:pt x="471076" y="4242"/>
                </a:cubicBezTo>
                <a:cubicBezTo>
                  <a:pt x="470714" y="3777"/>
                  <a:pt x="470300" y="3415"/>
                  <a:pt x="469731" y="3053"/>
                </a:cubicBezTo>
                <a:cubicBezTo>
                  <a:pt x="469162" y="2691"/>
                  <a:pt x="468593" y="2432"/>
                  <a:pt x="467921" y="2225"/>
                </a:cubicBezTo>
                <a:cubicBezTo>
                  <a:pt x="467248" y="2070"/>
                  <a:pt x="466576" y="1966"/>
                  <a:pt x="465851" y="1966"/>
                </a:cubicBezTo>
                <a:cubicBezTo>
                  <a:pt x="464817" y="1966"/>
                  <a:pt x="463937" y="2122"/>
                  <a:pt x="463161" y="2432"/>
                </a:cubicBezTo>
                <a:cubicBezTo>
                  <a:pt x="462386" y="2742"/>
                  <a:pt x="461765" y="3156"/>
                  <a:pt x="461299" y="3725"/>
                </a:cubicBezTo>
                <a:cubicBezTo>
                  <a:pt x="460834" y="4294"/>
                  <a:pt x="460627" y="5018"/>
                  <a:pt x="460627" y="5794"/>
                </a:cubicBezTo>
                <a:cubicBezTo>
                  <a:pt x="460627" y="6674"/>
                  <a:pt x="460885" y="7398"/>
                  <a:pt x="461403" y="7967"/>
                </a:cubicBezTo>
                <a:cubicBezTo>
                  <a:pt x="461868" y="8536"/>
                  <a:pt x="462541" y="9002"/>
                  <a:pt x="463369" y="9364"/>
                </a:cubicBezTo>
                <a:cubicBezTo>
                  <a:pt x="464196" y="9726"/>
                  <a:pt x="465075" y="10088"/>
                  <a:pt x="466006" y="10398"/>
                </a:cubicBezTo>
                <a:cubicBezTo>
                  <a:pt x="466886" y="10657"/>
                  <a:pt x="467765" y="10968"/>
                  <a:pt x="468593" y="11278"/>
                </a:cubicBezTo>
                <a:cubicBezTo>
                  <a:pt x="469421" y="11588"/>
                  <a:pt x="470196" y="12002"/>
                  <a:pt x="470817" y="12468"/>
                </a:cubicBezTo>
                <a:cubicBezTo>
                  <a:pt x="471438" y="12933"/>
                  <a:pt x="471955" y="13554"/>
                  <a:pt x="472317" y="14278"/>
                </a:cubicBezTo>
                <a:cubicBezTo>
                  <a:pt x="472679" y="15003"/>
                  <a:pt x="472886" y="15934"/>
                  <a:pt x="472886" y="17072"/>
                </a:cubicBezTo>
                <a:cubicBezTo>
                  <a:pt x="472886" y="18158"/>
                  <a:pt x="472576" y="19089"/>
                  <a:pt x="471955" y="19969"/>
                </a:cubicBezTo>
                <a:cubicBezTo>
                  <a:pt x="471334" y="20848"/>
                  <a:pt x="470507" y="21521"/>
                  <a:pt x="469421" y="22038"/>
                </a:cubicBezTo>
                <a:cubicBezTo>
                  <a:pt x="468386" y="22555"/>
                  <a:pt x="467145" y="22814"/>
                  <a:pt x="465696" y="22814"/>
                </a:cubicBezTo>
                <a:cubicBezTo>
                  <a:pt x="464093" y="22814"/>
                  <a:pt x="462696" y="22555"/>
                  <a:pt x="461506" y="22038"/>
                </a:cubicBezTo>
                <a:cubicBezTo>
                  <a:pt x="460317" y="21521"/>
                  <a:pt x="459230" y="20693"/>
                  <a:pt x="458144" y="19658"/>
                </a:cubicBezTo>
                <a:cubicBezTo>
                  <a:pt x="458041" y="19555"/>
                  <a:pt x="457937" y="19451"/>
                  <a:pt x="457886" y="19348"/>
                </a:cubicBezTo>
                <a:cubicBezTo>
                  <a:pt x="457834" y="19193"/>
                  <a:pt x="457782" y="19038"/>
                  <a:pt x="457782" y="18882"/>
                </a:cubicBezTo>
                <a:cubicBezTo>
                  <a:pt x="457782" y="18675"/>
                  <a:pt x="457886" y="18417"/>
                  <a:pt x="458092" y="18210"/>
                </a:cubicBezTo>
                <a:cubicBezTo>
                  <a:pt x="458299" y="18003"/>
                  <a:pt x="458506" y="17899"/>
                  <a:pt x="458765" y="17899"/>
                </a:cubicBezTo>
                <a:cubicBezTo>
                  <a:pt x="458972" y="17899"/>
                  <a:pt x="459230" y="18003"/>
                  <a:pt x="459437" y="18210"/>
                </a:cubicBezTo>
                <a:cubicBezTo>
                  <a:pt x="460265" y="19089"/>
                  <a:pt x="461196" y="19762"/>
                  <a:pt x="462230" y="20227"/>
                </a:cubicBezTo>
                <a:cubicBezTo>
                  <a:pt x="463265" y="20693"/>
                  <a:pt x="464403" y="20900"/>
                  <a:pt x="465593" y="20900"/>
                </a:cubicBezTo>
                <a:cubicBezTo>
                  <a:pt x="466576" y="20900"/>
                  <a:pt x="467507" y="20745"/>
                  <a:pt x="468282" y="20434"/>
                </a:cubicBezTo>
                <a:cubicBezTo>
                  <a:pt x="469058" y="20124"/>
                  <a:pt x="469679" y="19658"/>
                  <a:pt x="470145" y="19089"/>
                </a:cubicBezTo>
                <a:cubicBezTo>
                  <a:pt x="470558" y="18469"/>
                  <a:pt x="470817" y="17796"/>
                  <a:pt x="470817" y="17020"/>
                </a:cubicBezTo>
                <a:cubicBezTo>
                  <a:pt x="470817" y="16089"/>
                  <a:pt x="470558" y="15313"/>
                  <a:pt x="470041" y="14692"/>
                </a:cubicBezTo>
                <a:cubicBezTo>
                  <a:pt x="469524" y="14071"/>
                  <a:pt x="468852" y="13606"/>
                  <a:pt x="467972" y="13192"/>
                </a:cubicBezTo>
                <a:cubicBezTo>
                  <a:pt x="467093" y="12830"/>
                  <a:pt x="466110" y="12468"/>
                  <a:pt x="465075" y="12157"/>
                </a:cubicBezTo>
                <a:cubicBezTo>
                  <a:pt x="464196" y="11899"/>
                  <a:pt x="463369" y="11588"/>
                  <a:pt x="462593" y="11278"/>
                </a:cubicBezTo>
                <a:cubicBezTo>
                  <a:pt x="461817" y="10968"/>
                  <a:pt x="461144" y="10554"/>
                  <a:pt x="460523" y="10088"/>
                </a:cubicBezTo>
                <a:cubicBezTo>
                  <a:pt x="459954" y="9623"/>
                  <a:pt x="459489" y="9002"/>
                  <a:pt x="459127" y="8329"/>
                </a:cubicBezTo>
                <a:cubicBezTo>
                  <a:pt x="458765" y="7605"/>
                  <a:pt x="458609" y="6777"/>
                  <a:pt x="458609" y="5794"/>
                </a:cubicBezTo>
                <a:cubicBezTo>
                  <a:pt x="458609" y="4708"/>
                  <a:pt x="458920" y="3725"/>
                  <a:pt x="459489" y="2846"/>
                </a:cubicBezTo>
                <a:cubicBezTo>
                  <a:pt x="460110" y="2018"/>
                  <a:pt x="460937" y="1346"/>
                  <a:pt x="462024" y="828"/>
                </a:cubicBezTo>
                <a:cubicBezTo>
                  <a:pt x="463110" y="363"/>
                  <a:pt x="464351" y="104"/>
                  <a:pt x="465800" y="104"/>
                </a:cubicBezTo>
                <a:close/>
                <a:moveTo>
                  <a:pt x="392502" y="104"/>
                </a:moveTo>
                <a:cubicBezTo>
                  <a:pt x="393640" y="104"/>
                  <a:pt x="394726" y="259"/>
                  <a:pt x="395761" y="518"/>
                </a:cubicBezTo>
                <a:cubicBezTo>
                  <a:pt x="396796" y="776"/>
                  <a:pt x="397727" y="1190"/>
                  <a:pt x="398554" y="1708"/>
                </a:cubicBezTo>
                <a:cubicBezTo>
                  <a:pt x="398658" y="1811"/>
                  <a:pt x="398813" y="1915"/>
                  <a:pt x="398864" y="2070"/>
                </a:cubicBezTo>
                <a:cubicBezTo>
                  <a:pt x="398916" y="2173"/>
                  <a:pt x="398968" y="2328"/>
                  <a:pt x="398968" y="2484"/>
                </a:cubicBezTo>
                <a:cubicBezTo>
                  <a:pt x="398968" y="2794"/>
                  <a:pt x="398916" y="3053"/>
                  <a:pt x="398709" y="3208"/>
                </a:cubicBezTo>
                <a:cubicBezTo>
                  <a:pt x="398502" y="3363"/>
                  <a:pt x="398296" y="3467"/>
                  <a:pt x="398089" y="3467"/>
                </a:cubicBezTo>
                <a:cubicBezTo>
                  <a:pt x="397985" y="3467"/>
                  <a:pt x="397882" y="3415"/>
                  <a:pt x="397778" y="3415"/>
                </a:cubicBezTo>
                <a:cubicBezTo>
                  <a:pt x="397675" y="3415"/>
                  <a:pt x="397623" y="3363"/>
                  <a:pt x="397520" y="3311"/>
                </a:cubicBezTo>
                <a:cubicBezTo>
                  <a:pt x="396796" y="2949"/>
                  <a:pt x="396020" y="2587"/>
                  <a:pt x="395192" y="2380"/>
                </a:cubicBezTo>
                <a:cubicBezTo>
                  <a:pt x="394364" y="2122"/>
                  <a:pt x="393433" y="2018"/>
                  <a:pt x="392502" y="2018"/>
                </a:cubicBezTo>
                <a:cubicBezTo>
                  <a:pt x="390692" y="2018"/>
                  <a:pt x="389088" y="2432"/>
                  <a:pt x="387692" y="3260"/>
                </a:cubicBezTo>
                <a:cubicBezTo>
                  <a:pt x="386295" y="4087"/>
                  <a:pt x="385157" y="5174"/>
                  <a:pt x="384381" y="6622"/>
                </a:cubicBezTo>
                <a:cubicBezTo>
                  <a:pt x="383605" y="8071"/>
                  <a:pt x="383191" y="9674"/>
                  <a:pt x="383191" y="11485"/>
                </a:cubicBezTo>
                <a:cubicBezTo>
                  <a:pt x="383191" y="13295"/>
                  <a:pt x="383605" y="14899"/>
                  <a:pt x="384381" y="16348"/>
                </a:cubicBezTo>
                <a:cubicBezTo>
                  <a:pt x="385157" y="17744"/>
                  <a:pt x="386295" y="18882"/>
                  <a:pt x="387692" y="19710"/>
                </a:cubicBezTo>
                <a:cubicBezTo>
                  <a:pt x="389088" y="20538"/>
                  <a:pt x="390692" y="20952"/>
                  <a:pt x="392502" y="20952"/>
                </a:cubicBezTo>
                <a:cubicBezTo>
                  <a:pt x="393433" y="20952"/>
                  <a:pt x="394364" y="20796"/>
                  <a:pt x="395347" y="20538"/>
                </a:cubicBezTo>
                <a:cubicBezTo>
                  <a:pt x="396226" y="20279"/>
                  <a:pt x="397002" y="19917"/>
                  <a:pt x="397675" y="19503"/>
                </a:cubicBezTo>
                <a:lnTo>
                  <a:pt x="397675" y="13244"/>
                </a:lnTo>
                <a:lnTo>
                  <a:pt x="392709" y="13244"/>
                </a:lnTo>
                <a:cubicBezTo>
                  <a:pt x="392450" y="13244"/>
                  <a:pt x="392244" y="13140"/>
                  <a:pt x="392036" y="12933"/>
                </a:cubicBezTo>
                <a:cubicBezTo>
                  <a:pt x="391830" y="12726"/>
                  <a:pt x="391726" y="12519"/>
                  <a:pt x="391726" y="12261"/>
                </a:cubicBezTo>
                <a:cubicBezTo>
                  <a:pt x="391726" y="12002"/>
                  <a:pt x="391830" y="11743"/>
                  <a:pt x="392036" y="11588"/>
                </a:cubicBezTo>
                <a:cubicBezTo>
                  <a:pt x="392192" y="11433"/>
                  <a:pt x="392450" y="11330"/>
                  <a:pt x="392709" y="11330"/>
                </a:cubicBezTo>
                <a:lnTo>
                  <a:pt x="398761" y="11330"/>
                </a:lnTo>
                <a:cubicBezTo>
                  <a:pt x="399020" y="11330"/>
                  <a:pt x="399227" y="11433"/>
                  <a:pt x="399382" y="11640"/>
                </a:cubicBezTo>
                <a:cubicBezTo>
                  <a:pt x="399537" y="11795"/>
                  <a:pt x="399640" y="12054"/>
                  <a:pt x="399640" y="12313"/>
                </a:cubicBezTo>
                <a:lnTo>
                  <a:pt x="399640" y="19917"/>
                </a:lnTo>
                <a:cubicBezTo>
                  <a:pt x="399640" y="20072"/>
                  <a:pt x="399640" y="20227"/>
                  <a:pt x="399537" y="20383"/>
                </a:cubicBezTo>
                <a:cubicBezTo>
                  <a:pt x="399433" y="20538"/>
                  <a:pt x="399330" y="20641"/>
                  <a:pt x="399175" y="20745"/>
                </a:cubicBezTo>
                <a:cubicBezTo>
                  <a:pt x="398244" y="21365"/>
                  <a:pt x="397209" y="21883"/>
                  <a:pt x="396071" y="22245"/>
                </a:cubicBezTo>
                <a:cubicBezTo>
                  <a:pt x="394933" y="22607"/>
                  <a:pt x="393744" y="22814"/>
                  <a:pt x="392502" y="22814"/>
                </a:cubicBezTo>
                <a:cubicBezTo>
                  <a:pt x="390899" y="22814"/>
                  <a:pt x="389398" y="22555"/>
                  <a:pt x="388002" y="21986"/>
                </a:cubicBezTo>
                <a:cubicBezTo>
                  <a:pt x="386605" y="21417"/>
                  <a:pt x="385416" y="20641"/>
                  <a:pt x="384381" y="19607"/>
                </a:cubicBezTo>
                <a:cubicBezTo>
                  <a:pt x="383346" y="18572"/>
                  <a:pt x="382571" y="17382"/>
                  <a:pt x="382001" y="15985"/>
                </a:cubicBezTo>
                <a:cubicBezTo>
                  <a:pt x="381433" y="14589"/>
                  <a:pt x="381174" y="13089"/>
                  <a:pt x="381174" y="11485"/>
                </a:cubicBezTo>
                <a:cubicBezTo>
                  <a:pt x="381174" y="9881"/>
                  <a:pt x="381433" y="8381"/>
                  <a:pt x="382001" y="6984"/>
                </a:cubicBezTo>
                <a:cubicBezTo>
                  <a:pt x="382571" y="5587"/>
                  <a:pt x="383346" y="4398"/>
                  <a:pt x="384381" y="3363"/>
                </a:cubicBezTo>
                <a:cubicBezTo>
                  <a:pt x="385416" y="2328"/>
                  <a:pt x="386605" y="1552"/>
                  <a:pt x="388002" y="983"/>
                </a:cubicBezTo>
                <a:cubicBezTo>
                  <a:pt x="389398" y="414"/>
                  <a:pt x="390899" y="104"/>
                  <a:pt x="392502" y="104"/>
                </a:cubicBezTo>
                <a:close/>
                <a:moveTo>
                  <a:pt x="134179" y="104"/>
                </a:moveTo>
                <a:cubicBezTo>
                  <a:pt x="135265" y="104"/>
                  <a:pt x="136352" y="259"/>
                  <a:pt x="137386" y="570"/>
                </a:cubicBezTo>
                <a:cubicBezTo>
                  <a:pt x="138421" y="828"/>
                  <a:pt x="139352" y="1242"/>
                  <a:pt x="140231" y="1811"/>
                </a:cubicBezTo>
                <a:cubicBezTo>
                  <a:pt x="140593" y="1966"/>
                  <a:pt x="140800" y="2277"/>
                  <a:pt x="140852" y="2639"/>
                </a:cubicBezTo>
                <a:cubicBezTo>
                  <a:pt x="140904" y="3001"/>
                  <a:pt x="140800" y="3363"/>
                  <a:pt x="140541" y="3673"/>
                </a:cubicBezTo>
                <a:cubicBezTo>
                  <a:pt x="140335" y="3984"/>
                  <a:pt x="140128" y="4139"/>
                  <a:pt x="139817" y="4139"/>
                </a:cubicBezTo>
                <a:cubicBezTo>
                  <a:pt x="139507" y="4139"/>
                  <a:pt x="139248" y="4087"/>
                  <a:pt x="138938" y="3932"/>
                </a:cubicBezTo>
                <a:cubicBezTo>
                  <a:pt x="138265" y="3518"/>
                  <a:pt x="137490" y="3208"/>
                  <a:pt x="136714" y="2949"/>
                </a:cubicBezTo>
                <a:cubicBezTo>
                  <a:pt x="135886" y="2691"/>
                  <a:pt x="135058" y="2587"/>
                  <a:pt x="134179" y="2587"/>
                </a:cubicBezTo>
                <a:cubicBezTo>
                  <a:pt x="132938" y="2587"/>
                  <a:pt x="131800" y="2846"/>
                  <a:pt x="130765" y="3260"/>
                </a:cubicBezTo>
                <a:cubicBezTo>
                  <a:pt x="129731" y="3673"/>
                  <a:pt x="128851" y="4294"/>
                  <a:pt x="128075" y="5070"/>
                </a:cubicBezTo>
                <a:cubicBezTo>
                  <a:pt x="127351" y="5846"/>
                  <a:pt x="126730" y="6777"/>
                  <a:pt x="126317" y="7864"/>
                </a:cubicBezTo>
                <a:cubicBezTo>
                  <a:pt x="125903" y="8950"/>
                  <a:pt x="125696" y="10140"/>
                  <a:pt x="125696" y="11433"/>
                </a:cubicBezTo>
                <a:cubicBezTo>
                  <a:pt x="125696" y="12830"/>
                  <a:pt x="125903" y="14071"/>
                  <a:pt x="126368" y="15158"/>
                </a:cubicBezTo>
                <a:cubicBezTo>
                  <a:pt x="126782" y="16244"/>
                  <a:pt x="127403" y="17175"/>
                  <a:pt x="128179" y="17951"/>
                </a:cubicBezTo>
                <a:cubicBezTo>
                  <a:pt x="128955" y="18727"/>
                  <a:pt x="129834" y="19296"/>
                  <a:pt x="130869" y="19710"/>
                </a:cubicBezTo>
                <a:cubicBezTo>
                  <a:pt x="131851" y="20124"/>
                  <a:pt x="132990" y="20331"/>
                  <a:pt x="134179" y="20331"/>
                </a:cubicBezTo>
                <a:cubicBezTo>
                  <a:pt x="135007" y="20331"/>
                  <a:pt x="135886" y="20227"/>
                  <a:pt x="136662" y="19969"/>
                </a:cubicBezTo>
                <a:cubicBezTo>
                  <a:pt x="137438" y="19710"/>
                  <a:pt x="138214" y="19400"/>
                  <a:pt x="138938" y="18934"/>
                </a:cubicBezTo>
                <a:cubicBezTo>
                  <a:pt x="139248" y="18779"/>
                  <a:pt x="139507" y="18727"/>
                  <a:pt x="139817" y="18779"/>
                </a:cubicBezTo>
                <a:cubicBezTo>
                  <a:pt x="140076" y="18831"/>
                  <a:pt x="140335" y="18986"/>
                  <a:pt x="140645" y="19141"/>
                </a:cubicBezTo>
                <a:cubicBezTo>
                  <a:pt x="140852" y="19451"/>
                  <a:pt x="140955" y="19814"/>
                  <a:pt x="140904" y="20176"/>
                </a:cubicBezTo>
                <a:cubicBezTo>
                  <a:pt x="140800" y="20589"/>
                  <a:pt x="140645" y="20848"/>
                  <a:pt x="140283" y="21003"/>
                </a:cubicBezTo>
                <a:cubicBezTo>
                  <a:pt x="139766" y="21314"/>
                  <a:pt x="139145" y="21624"/>
                  <a:pt x="138473" y="21883"/>
                </a:cubicBezTo>
                <a:cubicBezTo>
                  <a:pt x="137800" y="22141"/>
                  <a:pt x="137076" y="22348"/>
                  <a:pt x="136352" y="22504"/>
                </a:cubicBezTo>
                <a:cubicBezTo>
                  <a:pt x="135627" y="22659"/>
                  <a:pt x="134903" y="22710"/>
                  <a:pt x="134179" y="22710"/>
                </a:cubicBezTo>
                <a:cubicBezTo>
                  <a:pt x="132679" y="22710"/>
                  <a:pt x="131231" y="22452"/>
                  <a:pt x="129886" y="21935"/>
                </a:cubicBezTo>
                <a:cubicBezTo>
                  <a:pt x="128541" y="21417"/>
                  <a:pt x="127351" y="20641"/>
                  <a:pt x="126317" y="19658"/>
                </a:cubicBezTo>
                <a:cubicBezTo>
                  <a:pt x="125282" y="18675"/>
                  <a:pt x="124506" y="17486"/>
                  <a:pt x="123886" y="16089"/>
                </a:cubicBezTo>
                <a:cubicBezTo>
                  <a:pt x="123316" y="14692"/>
                  <a:pt x="123006" y="13140"/>
                  <a:pt x="123006" y="11381"/>
                </a:cubicBezTo>
                <a:cubicBezTo>
                  <a:pt x="123006" y="9778"/>
                  <a:pt x="123265" y="8226"/>
                  <a:pt x="123834" y="6881"/>
                </a:cubicBezTo>
                <a:cubicBezTo>
                  <a:pt x="124403" y="5536"/>
                  <a:pt x="125179" y="4346"/>
                  <a:pt x="126213" y="3311"/>
                </a:cubicBezTo>
                <a:cubicBezTo>
                  <a:pt x="127248" y="2277"/>
                  <a:pt x="128438" y="1501"/>
                  <a:pt x="129782" y="932"/>
                </a:cubicBezTo>
                <a:cubicBezTo>
                  <a:pt x="131127" y="363"/>
                  <a:pt x="132576" y="104"/>
                  <a:pt x="134179" y="104"/>
                </a:cubicBezTo>
                <a:close/>
                <a:moveTo>
                  <a:pt x="421573" y="52"/>
                </a:moveTo>
                <a:cubicBezTo>
                  <a:pt x="423125" y="52"/>
                  <a:pt x="424522" y="311"/>
                  <a:pt x="425815" y="880"/>
                </a:cubicBezTo>
                <a:cubicBezTo>
                  <a:pt x="427108" y="1449"/>
                  <a:pt x="428246" y="2225"/>
                  <a:pt x="429177" y="3259"/>
                </a:cubicBezTo>
                <a:cubicBezTo>
                  <a:pt x="430108" y="4294"/>
                  <a:pt x="430884" y="5484"/>
                  <a:pt x="431350" y="6880"/>
                </a:cubicBezTo>
                <a:cubicBezTo>
                  <a:pt x="431867" y="8226"/>
                  <a:pt x="432125" y="9777"/>
                  <a:pt x="432125" y="11433"/>
                </a:cubicBezTo>
                <a:cubicBezTo>
                  <a:pt x="432125" y="13088"/>
                  <a:pt x="431867" y="14588"/>
                  <a:pt x="431350" y="15985"/>
                </a:cubicBezTo>
                <a:cubicBezTo>
                  <a:pt x="430832" y="17382"/>
                  <a:pt x="430108" y="18572"/>
                  <a:pt x="429177" y="19606"/>
                </a:cubicBezTo>
                <a:cubicBezTo>
                  <a:pt x="428246" y="20641"/>
                  <a:pt x="427108" y="21417"/>
                  <a:pt x="425815" y="21986"/>
                </a:cubicBezTo>
                <a:cubicBezTo>
                  <a:pt x="424522" y="22555"/>
                  <a:pt x="423125" y="22814"/>
                  <a:pt x="421573" y="22814"/>
                </a:cubicBezTo>
                <a:cubicBezTo>
                  <a:pt x="420021" y="22814"/>
                  <a:pt x="418625" y="22555"/>
                  <a:pt x="417332" y="21986"/>
                </a:cubicBezTo>
                <a:cubicBezTo>
                  <a:pt x="416038" y="21417"/>
                  <a:pt x="414901" y="20641"/>
                  <a:pt x="413969" y="19606"/>
                </a:cubicBezTo>
                <a:cubicBezTo>
                  <a:pt x="413038" y="18572"/>
                  <a:pt x="412314" y="17330"/>
                  <a:pt x="411797" y="15985"/>
                </a:cubicBezTo>
                <a:cubicBezTo>
                  <a:pt x="411280" y="14640"/>
                  <a:pt x="411021" y="13088"/>
                  <a:pt x="411021" y="11433"/>
                </a:cubicBezTo>
                <a:cubicBezTo>
                  <a:pt x="411021" y="9777"/>
                  <a:pt x="411280" y="8277"/>
                  <a:pt x="411797" y="6880"/>
                </a:cubicBezTo>
                <a:cubicBezTo>
                  <a:pt x="412262" y="5484"/>
                  <a:pt x="413038" y="4294"/>
                  <a:pt x="413969" y="3259"/>
                </a:cubicBezTo>
                <a:cubicBezTo>
                  <a:pt x="414901" y="2225"/>
                  <a:pt x="416038" y="1449"/>
                  <a:pt x="417332" y="880"/>
                </a:cubicBezTo>
                <a:cubicBezTo>
                  <a:pt x="418625" y="311"/>
                  <a:pt x="420021" y="52"/>
                  <a:pt x="421573" y="52"/>
                </a:cubicBezTo>
                <a:close/>
                <a:moveTo>
                  <a:pt x="298670" y="52"/>
                </a:moveTo>
                <a:cubicBezTo>
                  <a:pt x="300222" y="52"/>
                  <a:pt x="301619" y="311"/>
                  <a:pt x="302912" y="880"/>
                </a:cubicBezTo>
                <a:cubicBezTo>
                  <a:pt x="304205" y="1449"/>
                  <a:pt x="305343" y="2225"/>
                  <a:pt x="306274" y="3259"/>
                </a:cubicBezTo>
                <a:cubicBezTo>
                  <a:pt x="307205" y="4294"/>
                  <a:pt x="307981" y="5484"/>
                  <a:pt x="308447" y="6880"/>
                </a:cubicBezTo>
                <a:cubicBezTo>
                  <a:pt x="308964" y="8226"/>
                  <a:pt x="309222" y="9777"/>
                  <a:pt x="309222" y="11433"/>
                </a:cubicBezTo>
                <a:cubicBezTo>
                  <a:pt x="309222" y="13088"/>
                  <a:pt x="308964" y="14588"/>
                  <a:pt x="308447" y="15985"/>
                </a:cubicBezTo>
                <a:cubicBezTo>
                  <a:pt x="307929" y="17382"/>
                  <a:pt x="307205" y="18572"/>
                  <a:pt x="306274" y="19606"/>
                </a:cubicBezTo>
                <a:cubicBezTo>
                  <a:pt x="305343" y="20641"/>
                  <a:pt x="304205" y="21417"/>
                  <a:pt x="302912" y="21986"/>
                </a:cubicBezTo>
                <a:cubicBezTo>
                  <a:pt x="301619" y="22555"/>
                  <a:pt x="300222" y="22814"/>
                  <a:pt x="298670" y="22814"/>
                </a:cubicBezTo>
                <a:cubicBezTo>
                  <a:pt x="297118" y="22814"/>
                  <a:pt x="295722" y="22555"/>
                  <a:pt x="294429" y="21986"/>
                </a:cubicBezTo>
                <a:cubicBezTo>
                  <a:pt x="293135" y="21417"/>
                  <a:pt x="291998" y="20641"/>
                  <a:pt x="291066" y="19606"/>
                </a:cubicBezTo>
                <a:cubicBezTo>
                  <a:pt x="290135" y="18572"/>
                  <a:pt x="289411" y="17382"/>
                  <a:pt x="288894" y="15985"/>
                </a:cubicBezTo>
                <a:cubicBezTo>
                  <a:pt x="288377" y="14640"/>
                  <a:pt x="288118" y="13088"/>
                  <a:pt x="288118" y="11433"/>
                </a:cubicBezTo>
                <a:cubicBezTo>
                  <a:pt x="288118" y="9777"/>
                  <a:pt x="288377" y="8277"/>
                  <a:pt x="288894" y="6880"/>
                </a:cubicBezTo>
                <a:cubicBezTo>
                  <a:pt x="289411" y="5484"/>
                  <a:pt x="290135" y="4294"/>
                  <a:pt x="291066" y="3259"/>
                </a:cubicBezTo>
                <a:cubicBezTo>
                  <a:pt x="291998" y="2225"/>
                  <a:pt x="293135" y="1449"/>
                  <a:pt x="294429" y="880"/>
                </a:cubicBezTo>
                <a:cubicBezTo>
                  <a:pt x="295722" y="311"/>
                  <a:pt x="297118" y="52"/>
                  <a:pt x="298670" y="52"/>
                </a:cubicBezTo>
                <a:close/>
                <a:moveTo>
                  <a:pt x="8069" y="0"/>
                </a:moveTo>
                <a:cubicBezTo>
                  <a:pt x="9363" y="0"/>
                  <a:pt x="10604" y="207"/>
                  <a:pt x="11742" y="621"/>
                </a:cubicBezTo>
                <a:cubicBezTo>
                  <a:pt x="12880" y="1086"/>
                  <a:pt x="13811" y="1655"/>
                  <a:pt x="14483" y="2380"/>
                </a:cubicBezTo>
                <a:cubicBezTo>
                  <a:pt x="14897" y="2793"/>
                  <a:pt x="15104" y="3207"/>
                  <a:pt x="15104" y="3569"/>
                </a:cubicBezTo>
                <a:cubicBezTo>
                  <a:pt x="15104" y="3880"/>
                  <a:pt x="14949" y="4190"/>
                  <a:pt x="14690" y="4449"/>
                </a:cubicBezTo>
                <a:cubicBezTo>
                  <a:pt x="14432" y="4708"/>
                  <a:pt x="14121" y="4863"/>
                  <a:pt x="13811" y="4863"/>
                </a:cubicBezTo>
                <a:cubicBezTo>
                  <a:pt x="13604" y="4863"/>
                  <a:pt x="13397" y="4759"/>
                  <a:pt x="13190" y="4604"/>
                </a:cubicBezTo>
                <a:cubicBezTo>
                  <a:pt x="12828" y="4190"/>
                  <a:pt x="12414" y="3828"/>
                  <a:pt x="11845" y="3518"/>
                </a:cubicBezTo>
                <a:cubicBezTo>
                  <a:pt x="11276" y="3207"/>
                  <a:pt x="10707" y="2949"/>
                  <a:pt x="10035" y="2742"/>
                </a:cubicBezTo>
                <a:cubicBezTo>
                  <a:pt x="9363" y="2587"/>
                  <a:pt x="8742" y="2483"/>
                  <a:pt x="8069" y="2483"/>
                </a:cubicBezTo>
                <a:cubicBezTo>
                  <a:pt x="7138" y="2483"/>
                  <a:pt x="6259" y="2638"/>
                  <a:pt x="5535" y="2897"/>
                </a:cubicBezTo>
                <a:cubicBezTo>
                  <a:pt x="4811" y="3156"/>
                  <a:pt x="4242" y="3569"/>
                  <a:pt x="3828" y="4087"/>
                </a:cubicBezTo>
                <a:cubicBezTo>
                  <a:pt x="3414" y="4604"/>
                  <a:pt x="3207" y="5225"/>
                  <a:pt x="3207" y="5949"/>
                </a:cubicBezTo>
                <a:cubicBezTo>
                  <a:pt x="3207" y="6725"/>
                  <a:pt x="3414" y="7398"/>
                  <a:pt x="3880" y="7915"/>
                </a:cubicBezTo>
                <a:cubicBezTo>
                  <a:pt x="4345" y="8432"/>
                  <a:pt x="4966" y="8846"/>
                  <a:pt x="5742" y="9156"/>
                </a:cubicBezTo>
                <a:cubicBezTo>
                  <a:pt x="6518" y="9518"/>
                  <a:pt x="7397" y="9777"/>
                  <a:pt x="8328" y="10036"/>
                </a:cubicBezTo>
                <a:cubicBezTo>
                  <a:pt x="9363" y="10294"/>
                  <a:pt x="10294" y="10605"/>
                  <a:pt x="11173" y="10915"/>
                </a:cubicBezTo>
                <a:cubicBezTo>
                  <a:pt x="12052" y="11277"/>
                  <a:pt x="12828" y="11691"/>
                  <a:pt x="13449" y="12157"/>
                </a:cubicBezTo>
                <a:cubicBezTo>
                  <a:pt x="14070" y="12622"/>
                  <a:pt x="14587" y="13243"/>
                  <a:pt x="15001" y="13916"/>
                </a:cubicBezTo>
                <a:cubicBezTo>
                  <a:pt x="15363" y="14640"/>
                  <a:pt x="15518" y="15571"/>
                  <a:pt x="15518" y="16657"/>
                </a:cubicBezTo>
                <a:cubicBezTo>
                  <a:pt x="15518" y="17847"/>
                  <a:pt x="15208" y="18882"/>
                  <a:pt x="14535" y="19761"/>
                </a:cubicBezTo>
                <a:cubicBezTo>
                  <a:pt x="13863" y="20641"/>
                  <a:pt x="12983" y="21365"/>
                  <a:pt x="11845" y="21882"/>
                </a:cubicBezTo>
                <a:cubicBezTo>
                  <a:pt x="10707" y="22400"/>
                  <a:pt x="9414" y="22710"/>
                  <a:pt x="8018" y="22710"/>
                </a:cubicBezTo>
                <a:cubicBezTo>
                  <a:pt x="6466" y="22710"/>
                  <a:pt x="5121" y="22503"/>
                  <a:pt x="3931" y="22037"/>
                </a:cubicBezTo>
                <a:cubicBezTo>
                  <a:pt x="2741" y="21572"/>
                  <a:pt x="1604" y="20848"/>
                  <a:pt x="517" y="19813"/>
                </a:cubicBezTo>
                <a:cubicBezTo>
                  <a:pt x="362" y="19710"/>
                  <a:pt x="259" y="19503"/>
                  <a:pt x="155" y="19347"/>
                </a:cubicBezTo>
                <a:cubicBezTo>
                  <a:pt x="52" y="19192"/>
                  <a:pt x="0" y="18985"/>
                  <a:pt x="0" y="18778"/>
                </a:cubicBezTo>
                <a:cubicBezTo>
                  <a:pt x="0" y="18468"/>
                  <a:pt x="104" y="18158"/>
                  <a:pt x="362" y="17899"/>
                </a:cubicBezTo>
                <a:cubicBezTo>
                  <a:pt x="569" y="17640"/>
                  <a:pt x="879" y="17485"/>
                  <a:pt x="1241" y="17485"/>
                </a:cubicBezTo>
                <a:cubicBezTo>
                  <a:pt x="1500" y="17485"/>
                  <a:pt x="1810" y="17640"/>
                  <a:pt x="2017" y="17847"/>
                </a:cubicBezTo>
                <a:cubicBezTo>
                  <a:pt x="2845" y="18623"/>
                  <a:pt x="3724" y="19244"/>
                  <a:pt x="4707" y="19658"/>
                </a:cubicBezTo>
                <a:cubicBezTo>
                  <a:pt x="5690" y="20072"/>
                  <a:pt x="6776" y="20279"/>
                  <a:pt x="7966" y="20279"/>
                </a:cubicBezTo>
                <a:cubicBezTo>
                  <a:pt x="8897" y="20279"/>
                  <a:pt x="9776" y="20123"/>
                  <a:pt x="10500" y="19813"/>
                </a:cubicBezTo>
                <a:cubicBezTo>
                  <a:pt x="11225" y="19503"/>
                  <a:pt x="11794" y="19089"/>
                  <a:pt x="12259" y="18571"/>
                </a:cubicBezTo>
                <a:cubicBezTo>
                  <a:pt x="12725" y="18054"/>
                  <a:pt x="12932" y="17433"/>
                  <a:pt x="12932" y="16761"/>
                </a:cubicBezTo>
                <a:cubicBezTo>
                  <a:pt x="12932" y="15933"/>
                  <a:pt x="12673" y="15261"/>
                  <a:pt x="12207" y="14692"/>
                </a:cubicBezTo>
                <a:cubicBezTo>
                  <a:pt x="11742" y="14123"/>
                  <a:pt x="11070" y="13657"/>
                  <a:pt x="10242" y="13295"/>
                </a:cubicBezTo>
                <a:cubicBezTo>
                  <a:pt x="9414" y="12933"/>
                  <a:pt x="8431" y="12622"/>
                  <a:pt x="7345" y="12364"/>
                </a:cubicBezTo>
                <a:cubicBezTo>
                  <a:pt x="6362" y="12157"/>
                  <a:pt x="5483" y="11898"/>
                  <a:pt x="4655" y="11536"/>
                </a:cubicBezTo>
                <a:cubicBezTo>
                  <a:pt x="3828" y="11226"/>
                  <a:pt x="3103" y="10812"/>
                  <a:pt x="2535" y="10294"/>
                </a:cubicBezTo>
                <a:cubicBezTo>
                  <a:pt x="1914" y="9777"/>
                  <a:pt x="1448" y="9208"/>
                  <a:pt x="1138" y="8484"/>
                </a:cubicBezTo>
                <a:cubicBezTo>
                  <a:pt x="827" y="7760"/>
                  <a:pt x="672" y="6932"/>
                  <a:pt x="672" y="6001"/>
                </a:cubicBezTo>
                <a:cubicBezTo>
                  <a:pt x="672" y="4811"/>
                  <a:pt x="983" y="3776"/>
                  <a:pt x="1604" y="2845"/>
                </a:cubicBezTo>
                <a:cubicBezTo>
                  <a:pt x="2276" y="1914"/>
                  <a:pt x="3103" y="1242"/>
                  <a:pt x="4242" y="724"/>
                </a:cubicBezTo>
                <a:cubicBezTo>
                  <a:pt x="5328" y="259"/>
                  <a:pt x="6621" y="0"/>
                  <a:pt x="8069" y="0"/>
                </a:cubicBezTo>
                <a:close/>
              </a:path>
            </a:pathLst>
          </a:custGeom>
          <a:solidFill>
            <a:schemeClr val="bg1"/>
          </a:solidFill>
          <a:ln w="5173" cap="flat">
            <a:noFill/>
            <a:prstDash val="solid"/>
            <a:miter/>
          </a:ln>
        </p:spPr>
        <p:txBody>
          <a:bodyPr rtlCol="0" anchor="ctr"/>
          <a:lstStyle/>
          <a:p>
            <a:endParaRPr lang="en-US" sz="1800"/>
          </a:p>
        </p:txBody>
      </p:sp>
      <p:sp>
        <p:nvSpPr>
          <p:cNvPr id="22" name="Slide Number Placeholder 3">
            <a:extLst>
              <a:ext uri="{FF2B5EF4-FFF2-40B4-BE49-F238E27FC236}">
                <a16:creationId xmlns:a16="http://schemas.microsoft.com/office/drawing/2014/main" id="{AA9C5224-96B0-A240-B78C-CCFDD4082128}"/>
              </a:ext>
            </a:extLst>
          </p:cNvPr>
          <p:cNvSpPr>
            <a:spLocks noGrp="1"/>
          </p:cNvSpPr>
          <p:nvPr>
            <p:ph type="sldNum" sz="quarter" idx="12"/>
          </p:nvPr>
        </p:nvSpPr>
        <p:spPr>
          <a:xfrm>
            <a:off x="4924799" y="10435012"/>
            <a:ext cx="2743200" cy="365125"/>
          </a:xfrm>
        </p:spPr>
        <p:txBody>
          <a:bodyPr/>
          <a:lstStyle/>
          <a:p>
            <a:fld id="{9C527BFA-2C0E-4CEC-B6A5-913A56FEF4B4}" type="slidenum">
              <a:rPr lang="fr-CA" smtClean="0"/>
              <a:pPr/>
              <a:t>‹#›</a:t>
            </a:fld>
            <a:endParaRPr lang="fr-CA" dirty="0"/>
          </a:p>
        </p:txBody>
      </p:sp>
      <p:pic>
        <p:nvPicPr>
          <p:cNvPr id="45" name="Picture 44">
            <a:extLst>
              <a:ext uri="{FF2B5EF4-FFF2-40B4-BE49-F238E27FC236}">
                <a16:creationId xmlns:a16="http://schemas.microsoft.com/office/drawing/2014/main" id="{3F10784A-CDF0-0246-8070-57991CBEBB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53785" y="967997"/>
            <a:ext cx="5998088" cy="4325573"/>
          </a:xfrm>
          <a:prstGeom prst="rect">
            <a:avLst/>
          </a:prstGeom>
        </p:spPr>
      </p:pic>
      <p:sp>
        <p:nvSpPr>
          <p:cNvPr id="46" name="Picture Placeholder 9">
            <a:extLst>
              <a:ext uri="{FF2B5EF4-FFF2-40B4-BE49-F238E27FC236}">
                <a16:creationId xmlns:a16="http://schemas.microsoft.com/office/drawing/2014/main" id="{3FAD1A84-5402-AE49-84B6-25F8484F4EF7}"/>
              </a:ext>
            </a:extLst>
          </p:cNvPr>
          <p:cNvSpPr>
            <a:spLocks noGrp="1"/>
          </p:cNvSpPr>
          <p:nvPr>
            <p:ph type="pic" sz="quarter" idx="13"/>
          </p:nvPr>
        </p:nvSpPr>
        <p:spPr>
          <a:xfrm>
            <a:off x="2552853" y="1431469"/>
            <a:ext cx="4244499" cy="2662780"/>
          </a:xfrm>
          <a:solidFill>
            <a:schemeClr val="bg1">
              <a:lumMod val="75000"/>
            </a:schemeClr>
          </a:solidFill>
        </p:spPr>
        <p:txBody>
          <a:bodyPr/>
          <a:lstStyle/>
          <a:p>
            <a:endParaRPr lang="fr-CA" dirty="0"/>
          </a:p>
        </p:txBody>
      </p:sp>
      <p:sp>
        <p:nvSpPr>
          <p:cNvPr id="50" name="Text Placeholder 32">
            <a:extLst>
              <a:ext uri="{FF2B5EF4-FFF2-40B4-BE49-F238E27FC236}">
                <a16:creationId xmlns:a16="http://schemas.microsoft.com/office/drawing/2014/main" id="{C6B8FA3C-5F8A-CA48-9123-B4C4BF05F63E}"/>
              </a:ext>
            </a:extLst>
          </p:cNvPr>
          <p:cNvSpPr>
            <a:spLocks noGrp="1"/>
          </p:cNvSpPr>
          <p:nvPr>
            <p:ph type="body" sz="quarter" idx="17" hasCustomPrompt="1"/>
          </p:nvPr>
        </p:nvSpPr>
        <p:spPr>
          <a:xfrm>
            <a:off x="544016" y="7923312"/>
            <a:ext cx="6601067" cy="2160835"/>
          </a:xfrm>
        </p:spPr>
        <p:txBody>
          <a:bodyPr anchor="t">
            <a:noAutofit/>
          </a:bodyPr>
          <a:lstStyle>
            <a:lvl1pPr marL="0" indent="0" algn="l">
              <a:lnSpc>
                <a:spcPct val="100000"/>
              </a:lnSpc>
              <a:spcBef>
                <a:spcPts val="0"/>
              </a:spcBef>
              <a:buNone/>
              <a:defRPr sz="12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23">
            <a:extLst>
              <a:ext uri="{FF2B5EF4-FFF2-40B4-BE49-F238E27FC236}">
                <a16:creationId xmlns:a16="http://schemas.microsoft.com/office/drawing/2014/main" id="{5C173EAF-A848-D644-A844-84C6DB78DCDD}"/>
              </a:ext>
            </a:extLst>
          </p:cNvPr>
          <p:cNvSpPr>
            <a:spLocks noGrp="1"/>
          </p:cNvSpPr>
          <p:nvPr>
            <p:ph type="body" sz="quarter" idx="45" hasCustomPrompt="1"/>
          </p:nvPr>
        </p:nvSpPr>
        <p:spPr>
          <a:xfrm>
            <a:off x="3887787" y="5697399"/>
            <a:ext cx="3184816" cy="1735412"/>
          </a:xfrm>
        </p:spPr>
        <p:txBody>
          <a:bodyPr anchor="t">
            <a:normAutofit/>
          </a:bodyPr>
          <a:lstStyle>
            <a:lvl1pPr marL="0" indent="0" algn="l">
              <a:buNone/>
              <a:defRPr sz="1400" b="0" i="1" baseline="0">
                <a:solidFill>
                  <a:schemeClr val="tx1"/>
                </a:solidFill>
                <a:latin typeface="Poppins" pitchFamily="2" charset="77"/>
                <a:cs typeface="Poppins" pitchFamily="2" charset="77"/>
              </a:defRPr>
            </a:lvl1pPr>
          </a:lstStyle>
          <a:p>
            <a:pPr lvl="0"/>
            <a:r>
              <a:rPr lang="en-US" dirty="0"/>
              <a:t>Sub-Heading</a:t>
            </a:r>
          </a:p>
        </p:txBody>
      </p:sp>
      <p:sp>
        <p:nvSpPr>
          <p:cNvPr id="54" name="Text Placeholder 23">
            <a:extLst>
              <a:ext uri="{FF2B5EF4-FFF2-40B4-BE49-F238E27FC236}">
                <a16:creationId xmlns:a16="http://schemas.microsoft.com/office/drawing/2014/main" id="{8C536E60-9D48-714C-B1F9-7D1F53B7106C}"/>
              </a:ext>
            </a:extLst>
          </p:cNvPr>
          <p:cNvSpPr>
            <a:spLocks noGrp="1"/>
          </p:cNvSpPr>
          <p:nvPr>
            <p:ph type="body" sz="quarter" idx="46" hasCustomPrompt="1"/>
          </p:nvPr>
        </p:nvSpPr>
        <p:spPr>
          <a:xfrm>
            <a:off x="553200" y="5698017"/>
            <a:ext cx="2897464" cy="1653658"/>
          </a:xfrm>
        </p:spPr>
        <p:txBody>
          <a:bodyPr anchor="t">
            <a:normAutofit/>
          </a:bodyPr>
          <a:lstStyle>
            <a:lvl1pPr marL="0" indent="0" algn="l">
              <a:buNone/>
              <a:defRPr sz="2800" b="1" i="0" baseline="0">
                <a:solidFill>
                  <a:schemeClr val="tx1"/>
                </a:solidFill>
                <a:latin typeface="Poppins" pitchFamily="2" charset="77"/>
                <a:cs typeface="Poppins" pitchFamily="2" charset="77"/>
              </a:defRPr>
            </a:lvl1pPr>
          </a:lstStyle>
          <a:p>
            <a:pPr lvl="0"/>
            <a:r>
              <a:rPr lang="en-US" dirty="0"/>
              <a:t>HEADING</a:t>
            </a:r>
          </a:p>
        </p:txBody>
      </p:sp>
      <p:cxnSp>
        <p:nvCxnSpPr>
          <p:cNvPr id="55" name="Straight Connector 54">
            <a:extLst>
              <a:ext uri="{FF2B5EF4-FFF2-40B4-BE49-F238E27FC236}">
                <a16:creationId xmlns:a16="http://schemas.microsoft.com/office/drawing/2014/main" id="{E588A18B-EE74-7F4A-8B1F-A938443B630F}"/>
              </a:ext>
            </a:extLst>
          </p:cNvPr>
          <p:cNvCxnSpPr>
            <a:cxnSpLocks/>
          </p:cNvCxnSpPr>
          <p:nvPr userDrawn="1"/>
        </p:nvCxnSpPr>
        <p:spPr>
          <a:xfrm flipV="1">
            <a:off x="3669234" y="5534454"/>
            <a:ext cx="0" cy="1898357"/>
          </a:xfrm>
          <a:prstGeom prst="line">
            <a:avLst/>
          </a:prstGeom>
          <a:ln w="19050">
            <a:solidFill>
              <a:srgbClr val="E82C00"/>
            </a:solidFill>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E8E00E00-8502-FC4D-9DB6-AEFA92FEAEAB}"/>
              </a:ext>
            </a:extLst>
          </p:cNvPr>
          <p:cNvSpPr/>
          <p:nvPr userDrawn="1"/>
        </p:nvSpPr>
        <p:spPr>
          <a:xfrm>
            <a:off x="-5107722" y="-3593804"/>
            <a:ext cx="5090685" cy="14536286"/>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6074E263-DB65-C34B-80EB-94BD1528ABD6}"/>
              </a:ext>
            </a:extLst>
          </p:cNvPr>
          <p:cNvSpPr/>
          <p:nvPr userDrawn="1"/>
        </p:nvSpPr>
        <p:spPr>
          <a:xfrm rot="16200000">
            <a:off x="6724736" y="9473229"/>
            <a:ext cx="1497526" cy="246221"/>
          </a:xfrm>
          <a:prstGeom prst="rect">
            <a:avLst/>
          </a:prstGeom>
        </p:spPr>
        <p:txBody>
          <a:bodyPr wrap="none">
            <a:spAutoFit/>
          </a:bodyPr>
          <a:lstStyle/>
          <a:p>
            <a:r>
              <a:rPr lang="en-US" sz="1000" dirty="0" err="1"/>
              <a:t>www.</a:t>
            </a:r>
            <a:r>
              <a:rPr lang="en-US" sz="1000" b="1" dirty="0" err="1"/>
              <a:t>creative-change</a:t>
            </a:r>
            <a:r>
              <a:rPr lang="en-US" sz="1000" dirty="0" err="1"/>
              <a:t>.eu</a:t>
            </a:r>
            <a:endParaRPr lang="en-US" sz="1000" dirty="0"/>
          </a:p>
        </p:txBody>
      </p:sp>
      <p:sp>
        <p:nvSpPr>
          <p:cNvPr id="89" name="Rectangle 88">
            <a:extLst>
              <a:ext uri="{FF2B5EF4-FFF2-40B4-BE49-F238E27FC236}">
                <a16:creationId xmlns:a16="http://schemas.microsoft.com/office/drawing/2014/main" id="{D0B96948-2907-204C-B46C-5E98E5CAF858}"/>
              </a:ext>
            </a:extLst>
          </p:cNvPr>
          <p:cNvSpPr/>
          <p:nvPr userDrawn="1"/>
        </p:nvSpPr>
        <p:spPr>
          <a:xfrm>
            <a:off x="-3863700" y="-1871328"/>
            <a:ext cx="3863700" cy="12779042"/>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AAECF11C-535C-FC41-953A-702E7A201A24}"/>
              </a:ext>
            </a:extLst>
          </p:cNvPr>
          <p:cNvSpPr/>
          <p:nvPr userDrawn="1"/>
        </p:nvSpPr>
        <p:spPr>
          <a:xfrm>
            <a:off x="-2180791" y="-4340748"/>
            <a:ext cx="10711460" cy="43603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DBC14946-D5F5-9642-98DD-7AEEEFCDB6A8}"/>
              </a:ext>
            </a:extLst>
          </p:cNvPr>
          <p:cNvSpPr/>
          <p:nvPr userDrawn="1"/>
        </p:nvSpPr>
        <p:spPr>
          <a:xfrm>
            <a:off x="7769660" y="-2143815"/>
            <a:ext cx="3863700" cy="12779042"/>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252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t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8B9C128-19F2-7844-9908-BD27A41F36AF}"/>
              </a:ext>
            </a:extLst>
          </p:cNvPr>
          <p:cNvGrpSpPr/>
          <p:nvPr userDrawn="1"/>
        </p:nvGrpSpPr>
        <p:grpSpPr>
          <a:xfrm rot="7705679">
            <a:off x="4020574" y="722287"/>
            <a:ext cx="7510003" cy="7573246"/>
            <a:chOff x="4569962" y="-10821"/>
            <a:chExt cx="4300616" cy="4336831"/>
          </a:xfrm>
        </p:grpSpPr>
        <p:sp>
          <p:nvSpPr>
            <p:cNvPr id="20" name="Graphic 4">
              <a:extLst>
                <a:ext uri="{FF2B5EF4-FFF2-40B4-BE49-F238E27FC236}">
                  <a16:creationId xmlns:a16="http://schemas.microsoft.com/office/drawing/2014/main" id="{AD39C75F-FC8C-AA4C-BE65-02016FBA4ACD}"/>
                </a:ext>
              </a:extLst>
            </p:cNvPr>
            <p:cNvSpPr/>
            <p:nvPr userDrawn="1"/>
          </p:nvSpPr>
          <p:spPr>
            <a:xfrm rot="5400000" flipH="1">
              <a:off x="5610584" y="-26306"/>
              <a:ext cx="2213414" cy="2265499"/>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24" name="Graphic 4">
              <a:extLst>
                <a:ext uri="{FF2B5EF4-FFF2-40B4-BE49-F238E27FC236}">
                  <a16:creationId xmlns:a16="http://schemas.microsoft.com/office/drawing/2014/main" id="{9FC162C5-81A5-AC44-8EFB-1595930DB865}"/>
                </a:ext>
              </a:extLst>
            </p:cNvPr>
            <p:cNvSpPr/>
            <p:nvPr userDrawn="1"/>
          </p:nvSpPr>
          <p:spPr>
            <a:xfrm rot="5400000" flipH="1">
              <a:off x="5070269" y="525702"/>
              <a:ext cx="4336831" cy="3263786"/>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5AC9659-801E-B445-8416-860EAFED9D81}"/>
                </a:ext>
              </a:extLst>
            </p:cNvPr>
            <p:cNvSpPr/>
            <p:nvPr userDrawn="1"/>
          </p:nvSpPr>
          <p:spPr>
            <a:xfrm rot="5400000" flipH="1">
              <a:off x="5143125" y="1627930"/>
              <a:ext cx="2120464" cy="3266790"/>
            </a:xfrm>
            <a:custGeom>
              <a:avLst/>
              <a:gdLst>
                <a:gd name="connsiteX0" fmla="*/ 2120464 w 2120464"/>
                <a:gd name="connsiteY0" fmla="*/ 1102084 h 3266790"/>
                <a:gd name="connsiteX1" fmla="*/ 2117653 w 2120464"/>
                <a:gd name="connsiteY1" fmla="*/ 5876 h 3266790"/>
                <a:gd name="connsiteX2" fmla="*/ 2005154 w 2120464"/>
                <a:gd name="connsiteY2" fmla="*/ 3065 h 3266790"/>
                <a:gd name="connsiteX3" fmla="*/ 1805467 w 2120464"/>
                <a:gd name="connsiteY3" fmla="*/ 45227 h 3266790"/>
                <a:gd name="connsiteX4" fmla="*/ 1791403 w 2120464"/>
                <a:gd name="connsiteY4" fmla="*/ 50849 h 3266790"/>
                <a:gd name="connsiteX5" fmla="*/ 1785781 w 2120464"/>
                <a:gd name="connsiteY5" fmla="*/ 53657 h 3266790"/>
                <a:gd name="connsiteX6" fmla="*/ 1712654 w 2120464"/>
                <a:gd name="connsiteY6" fmla="*/ 84578 h 3266790"/>
                <a:gd name="connsiteX7" fmla="*/ 1712654 w 2120464"/>
                <a:gd name="connsiteY7" fmla="*/ 81767 h 3266790"/>
                <a:gd name="connsiteX8" fmla="*/ 1003911 w 2120464"/>
                <a:gd name="connsiteY8" fmla="*/ 1133005 h 3266790"/>
                <a:gd name="connsiteX9" fmla="*/ 1020789 w 2120464"/>
                <a:gd name="connsiteY9" fmla="*/ 1281976 h 3266790"/>
                <a:gd name="connsiteX10" fmla="*/ 503292 w 2120464"/>
                <a:gd name="connsiteY10" fmla="*/ 2074620 h 3266790"/>
                <a:gd name="connsiteX11" fmla="*/ 36425 w 2120464"/>
                <a:gd name="connsiteY11" fmla="*/ 2229213 h 3266790"/>
                <a:gd name="connsiteX12" fmla="*/ 2675 w 2120464"/>
                <a:gd name="connsiteY12" fmla="*/ 2232024 h 3266790"/>
                <a:gd name="connsiteX13" fmla="*/ 0 w 2120464"/>
                <a:gd name="connsiteY13" fmla="*/ 2232015 h 3266790"/>
                <a:gd name="connsiteX14" fmla="*/ 0 w 2120464"/>
                <a:gd name="connsiteY14" fmla="*/ 3266790 h 3266790"/>
                <a:gd name="connsiteX15" fmla="*/ 173845 w 2120464"/>
                <a:gd name="connsiteY15" fmla="*/ 3258024 h 3266790"/>
                <a:gd name="connsiteX16" fmla="*/ 2120464 w 2120464"/>
                <a:gd name="connsiteY16" fmla="*/ 1102084 h 326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20464" h="3266790">
                  <a:moveTo>
                    <a:pt x="2120464" y="1102084"/>
                  </a:moveTo>
                  <a:cubicBezTo>
                    <a:pt x="2120464" y="728248"/>
                    <a:pt x="2117653" y="430306"/>
                    <a:pt x="2117653" y="5876"/>
                  </a:cubicBezTo>
                  <a:cubicBezTo>
                    <a:pt x="2120464" y="254"/>
                    <a:pt x="2072650" y="-2557"/>
                    <a:pt x="2005154" y="3065"/>
                  </a:cubicBezTo>
                  <a:cubicBezTo>
                    <a:pt x="1937652" y="11498"/>
                    <a:pt x="1870156" y="25550"/>
                    <a:pt x="1805467" y="45227"/>
                  </a:cubicBezTo>
                  <a:cubicBezTo>
                    <a:pt x="1799842" y="48038"/>
                    <a:pt x="1797028" y="48038"/>
                    <a:pt x="1791403" y="50849"/>
                  </a:cubicBezTo>
                  <a:cubicBezTo>
                    <a:pt x="1788592" y="50849"/>
                    <a:pt x="1788592" y="50849"/>
                    <a:pt x="1785781" y="53657"/>
                  </a:cubicBezTo>
                  <a:cubicBezTo>
                    <a:pt x="1760468" y="62090"/>
                    <a:pt x="1737968" y="70523"/>
                    <a:pt x="1712654" y="84578"/>
                  </a:cubicBezTo>
                  <a:lnTo>
                    <a:pt x="1712654" y="81767"/>
                  </a:lnTo>
                  <a:cubicBezTo>
                    <a:pt x="1296411" y="250415"/>
                    <a:pt x="1003911" y="657979"/>
                    <a:pt x="1003911" y="1133005"/>
                  </a:cubicBezTo>
                  <a:lnTo>
                    <a:pt x="1020789" y="1281976"/>
                  </a:lnTo>
                  <a:cubicBezTo>
                    <a:pt x="1020789" y="1776675"/>
                    <a:pt x="503292" y="2074620"/>
                    <a:pt x="503292" y="2074620"/>
                  </a:cubicBezTo>
                  <a:cubicBezTo>
                    <a:pt x="337357" y="2195484"/>
                    <a:pt x="137671" y="2223591"/>
                    <a:pt x="36425" y="2229213"/>
                  </a:cubicBezTo>
                  <a:cubicBezTo>
                    <a:pt x="25172" y="2229213"/>
                    <a:pt x="13925" y="2232024"/>
                    <a:pt x="2675" y="2232024"/>
                  </a:cubicBezTo>
                  <a:lnTo>
                    <a:pt x="0" y="2232015"/>
                  </a:lnTo>
                  <a:lnTo>
                    <a:pt x="0" y="3266790"/>
                  </a:lnTo>
                  <a:lnTo>
                    <a:pt x="173845" y="3258024"/>
                  </a:lnTo>
                  <a:cubicBezTo>
                    <a:pt x="1267658" y="3147102"/>
                    <a:pt x="2120464" y="2224645"/>
                    <a:pt x="2120464" y="1102084"/>
                  </a:cubicBezTo>
                  <a:close/>
                </a:path>
              </a:pathLst>
            </a:custGeom>
            <a:solidFill>
              <a:srgbClr val="1C2C72"/>
            </a:solidFill>
            <a:ln w="9525" cap="flat">
              <a:noFill/>
              <a:prstDash val="solid"/>
              <a:miter/>
            </a:ln>
          </p:spPr>
          <p:txBody>
            <a:bodyPr rtlCol="0" anchor="ctr"/>
            <a:lstStyle/>
            <a:p>
              <a:endParaRPr lang="en-US"/>
            </a:p>
          </p:txBody>
        </p:sp>
      </p:grpSp>
      <p:sp>
        <p:nvSpPr>
          <p:cNvPr id="28" name="Freeform 27">
            <a:extLst>
              <a:ext uri="{FF2B5EF4-FFF2-40B4-BE49-F238E27FC236}">
                <a16:creationId xmlns:a16="http://schemas.microsoft.com/office/drawing/2014/main" id="{4AD2562E-C49A-5648-B722-31A75688E034}"/>
              </a:ext>
            </a:extLst>
          </p:cNvPr>
          <p:cNvSpPr/>
          <p:nvPr userDrawn="1"/>
        </p:nvSpPr>
        <p:spPr>
          <a:xfrm>
            <a:off x="6703493" y="9526462"/>
            <a:ext cx="1392572" cy="67184"/>
          </a:xfrm>
          <a:custGeom>
            <a:avLst/>
            <a:gdLst>
              <a:gd name="connsiteX0" fmla="*/ 226252 w 472886"/>
              <a:gd name="connsiteY0" fmla="*/ 2794 h 22814"/>
              <a:gd name="connsiteX1" fmla="*/ 226252 w 472886"/>
              <a:gd name="connsiteY1" fmla="*/ 11226 h 22814"/>
              <a:gd name="connsiteX2" fmla="*/ 233597 w 472886"/>
              <a:gd name="connsiteY2" fmla="*/ 11226 h 22814"/>
              <a:gd name="connsiteX3" fmla="*/ 235305 w 472886"/>
              <a:gd name="connsiteY3" fmla="*/ 10605 h 22814"/>
              <a:gd name="connsiteX4" fmla="*/ 236649 w 472886"/>
              <a:gd name="connsiteY4" fmla="*/ 9002 h 22814"/>
              <a:gd name="connsiteX5" fmla="*/ 237167 w 472886"/>
              <a:gd name="connsiteY5" fmla="*/ 6674 h 22814"/>
              <a:gd name="connsiteX6" fmla="*/ 236132 w 472886"/>
              <a:gd name="connsiteY6" fmla="*/ 3880 h 22814"/>
              <a:gd name="connsiteX7" fmla="*/ 233442 w 472886"/>
              <a:gd name="connsiteY7" fmla="*/ 2794 h 22814"/>
              <a:gd name="connsiteX8" fmla="*/ 41588 w 472886"/>
              <a:gd name="connsiteY8" fmla="*/ 2794 h 22814"/>
              <a:gd name="connsiteX9" fmla="*/ 41588 w 472886"/>
              <a:gd name="connsiteY9" fmla="*/ 11226 h 22814"/>
              <a:gd name="connsiteX10" fmla="*/ 48933 w 472886"/>
              <a:gd name="connsiteY10" fmla="*/ 11226 h 22814"/>
              <a:gd name="connsiteX11" fmla="*/ 50640 w 472886"/>
              <a:gd name="connsiteY11" fmla="*/ 10605 h 22814"/>
              <a:gd name="connsiteX12" fmla="*/ 51985 w 472886"/>
              <a:gd name="connsiteY12" fmla="*/ 9002 h 22814"/>
              <a:gd name="connsiteX13" fmla="*/ 52502 w 472886"/>
              <a:gd name="connsiteY13" fmla="*/ 6674 h 22814"/>
              <a:gd name="connsiteX14" fmla="*/ 51468 w 472886"/>
              <a:gd name="connsiteY14" fmla="*/ 3880 h 22814"/>
              <a:gd name="connsiteX15" fmla="*/ 48778 w 472886"/>
              <a:gd name="connsiteY15" fmla="*/ 2794 h 22814"/>
              <a:gd name="connsiteX16" fmla="*/ 345483 w 472886"/>
              <a:gd name="connsiteY16" fmla="*/ 2225 h 22814"/>
              <a:gd name="connsiteX17" fmla="*/ 345483 w 472886"/>
              <a:gd name="connsiteY17" fmla="*/ 11278 h 22814"/>
              <a:gd name="connsiteX18" fmla="*/ 353087 w 472886"/>
              <a:gd name="connsiteY18" fmla="*/ 11278 h 22814"/>
              <a:gd name="connsiteX19" fmla="*/ 355052 w 472886"/>
              <a:gd name="connsiteY19" fmla="*/ 10605 h 22814"/>
              <a:gd name="connsiteX20" fmla="*/ 356604 w 472886"/>
              <a:gd name="connsiteY20" fmla="*/ 8898 h 22814"/>
              <a:gd name="connsiteX21" fmla="*/ 357173 w 472886"/>
              <a:gd name="connsiteY21" fmla="*/ 6415 h 22814"/>
              <a:gd name="connsiteX22" fmla="*/ 355983 w 472886"/>
              <a:gd name="connsiteY22" fmla="*/ 3414 h 22814"/>
              <a:gd name="connsiteX23" fmla="*/ 352828 w 472886"/>
              <a:gd name="connsiteY23" fmla="*/ 2225 h 22814"/>
              <a:gd name="connsiteX24" fmla="*/ 315688 w 472886"/>
              <a:gd name="connsiteY24" fmla="*/ 2225 h 22814"/>
              <a:gd name="connsiteX25" fmla="*/ 315688 w 472886"/>
              <a:gd name="connsiteY25" fmla="*/ 11278 h 22814"/>
              <a:gd name="connsiteX26" fmla="*/ 323292 w 472886"/>
              <a:gd name="connsiteY26" fmla="*/ 11278 h 22814"/>
              <a:gd name="connsiteX27" fmla="*/ 325258 w 472886"/>
              <a:gd name="connsiteY27" fmla="*/ 10605 h 22814"/>
              <a:gd name="connsiteX28" fmla="*/ 326809 w 472886"/>
              <a:gd name="connsiteY28" fmla="*/ 8898 h 22814"/>
              <a:gd name="connsiteX29" fmla="*/ 327378 w 472886"/>
              <a:gd name="connsiteY29" fmla="*/ 6415 h 22814"/>
              <a:gd name="connsiteX30" fmla="*/ 326189 w 472886"/>
              <a:gd name="connsiteY30" fmla="*/ 3414 h 22814"/>
              <a:gd name="connsiteX31" fmla="*/ 323034 w 472886"/>
              <a:gd name="connsiteY31" fmla="*/ 2225 h 22814"/>
              <a:gd name="connsiteX32" fmla="*/ 421573 w 472886"/>
              <a:gd name="connsiteY32" fmla="*/ 1914 h 22814"/>
              <a:gd name="connsiteX33" fmla="*/ 417125 w 472886"/>
              <a:gd name="connsiteY33" fmla="*/ 3104 h 22814"/>
              <a:gd name="connsiteX34" fmla="*/ 414073 w 472886"/>
              <a:gd name="connsiteY34" fmla="*/ 6415 h 22814"/>
              <a:gd name="connsiteX35" fmla="*/ 412986 w 472886"/>
              <a:gd name="connsiteY35" fmla="*/ 11381 h 22814"/>
              <a:gd name="connsiteX36" fmla="*/ 414073 w 472886"/>
              <a:gd name="connsiteY36" fmla="*/ 16347 h 22814"/>
              <a:gd name="connsiteX37" fmla="*/ 417125 w 472886"/>
              <a:gd name="connsiteY37" fmla="*/ 19658 h 22814"/>
              <a:gd name="connsiteX38" fmla="*/ 421573 w 472886"/>
              <a:gd name="connsiteY38" fmla="*/ 20848 h 22814"/>
              <a:gd name="connsiteX39" fmla="*/ 426022 w 472886"/>
              <a:gd name="connsiteY39" fmla="*/ 19658 h 22814"/>
              <a:gd name="connsiteX40" fmla="*/ 429022 w 472886"/>
              <a:gd name="connsiteY40" fmla="*/ 16347 h 22814"/>
              <a:gd name="connsiteX41" fmla="*/ 430108 w 472886"/>
              <a:gd name="connsiteY41" fmla="*/ 11381 h 22814"/>
              <a:gd name="connsiteX42" fmla="*/ 429022 w 472886"/>
              <a:gd name="connsiteY42" fmla="*/ 6415 h 22814"/>
              <a:gd name="connsiteX43" fmla="*/ 426022 w 472886"/>
              <a:gd name="connsiteY43" fmla="*/ 3104 h 22814"/>
              <a:gd name="connsiteX44" fmla="*/ 421573 w 472886"/>
              <a:gd name="connsiteY44" fmla="*/ 1914 h 22814"/>
              <a:gd name="connsiteX45" fmla="*/ 298670 w 472886"/>
              <a:gd name="connsiteY45" fmla="*/ 1914 h 22814"/>
              <a:gd name="connsiteX46" fmla="*/ 294222 w 472886"/>
              <a:gd name="connsiteY46" fmla="*/ 3104 h 22814"/>
              <a:gd name="connsiteX47" fmla="*/ 291170 w 472886"/>
              <a:gd name="connsiteY47" fmla="*/ 6415 h 22814"/>
              <a:gd name="connsiteX48" fmla="*/ 290084 w 472886"/>
              <a:gd name="connsiteY48" fmla="*/ 11381 h 22814"/>
              <a:gd name="connsiteX49" fmla="*/ 291170 w 472886"/>
              <a:gd name="connsiteY49" fmla="*/ 16347 h 22814"/>
              <a:gd name="connsiteX50" fmla="*/ 294222 w 472886"/>
              <a:gd name="connsiteY50" fmla="*/ 19658 h 22814"/>
              <a:gd name="connsiteX51" fmla="*/ 298670 w 472886"/>
              <a:gd name="connsiteY51" fmla="*/ 20848 h 22814"/>
              <a:gd name="connsiteX52" fmla="*/ 303119 w 472886"/>
              <a:gd name="connsiteY52" fmla="*/ 19658 h 22814"/>
              <a:gd name="connsiteX53" fmla="*/ 306119 w 472886"/>
              <a:gd name="connsiteY53" fmla="*/ 16347 h 22814"/>
              <a:gd name="connsiteX54" fmla="*/ 307205 w 472886"/>
              <a:gd name="connsiteY54" fmla="*/ 11381 h 22814"/>
              <a:gd name="connsiteX55" fmla="*/ 306119 w 472886"/>
              <a:gd name="connsiteY55" fmla="*/ 6415 h 22814"/>
              <a:gd name="connsiteX56" fmla="*/ 303119 w 472886"/>
              <a:gd name="connsiteY56" fmla="*/ 3104 h 22814"/>
              <a:gd name="connsiteX57" fmla="*/ 298670 w 472886"/>
              <a:gd name="connsiteY57" fmla="*/ 1914 h 22814"/>
              <a:gd name="connsiteX58" fmla="*/ 344448 w 472886"/>
              <a:gd name="connsiteY58" fmla="*/ 414 h 22814"/>
              <a:gd name="connsiteX59" fmla="*/ 352983 w 472886"/>
              <a:gd name="connsiteY59" fmla="*/ 414 h 22814"/>
              <a:gd name="connsiteX60" fmla="*/ 356190 w 472886"/>
              <a:gd name="connsiteY60" fmla="*/ 1190 h 22814"/>
              <a:gd name="connsiteX61" fmla="*/ 358414 w 472886"/>
              <a:gd name="connsiteY61" fmla="*/ 3311 h 22814"/>
              <a:gd name="connsiteX62" fmla="*/ 359242 w 472886"/>
              <a:gd name="connsiteY62" fmla="*/ 6363 h 22814"/>
              <a:gd name="connsiteX63" fmla="*/ 358725 w 472886"/>
              <a:gd name="connsiteY63" fmla="*/ 8898 h 22814"/>
              <a:gd name="connsiteX64" fmla="*/ 357328 w 472886"/>
              <a:gd name="connsiteY64" fmla="*/ 10864 h 22814"/>
              <a:gd name="connsiteX65" fmla="*/ 355414 w 472886"/>
              <a:gd name="connsiteY65" fmla="*/ 12002 h 22814"/>
              <a:gd name="connsiteX66" fmla="*/ 356345 w 472886"/>
              <a:gd name="connsiteY66" fmla="*/ 12467 h 22814"/>
              <a:gd name="connsiteX67" fmla="*/ 357949 w 472886"/>
              <a:gd name="connsiteY67" fmla="*/ 14226 h 22814"/>
              <a:gd name="connsiteX68" fmla="*/ 358621 w 472886"/>
              <a:gd name="connsiteY68" fmla="*/ 16916 h 22814"/>
              <a:gd name="connsiteX69" fmla="*/ 358776 w 472886"/>
              <a:gd name="connsiteY69" fmla="*/ 19037 h 22814"/>
              <a:gd name="connsiteX70" fmla="*/ 359087 w 472886"/>
              <a:gd name="connsiteY70" fmla="*/ 20175 h 22814"/>
              <a:gd name="connsiteX71" fmla="*/ 359656 w 472886"/>
              <a:gd name="connsiteY71" fmla="*/ 20796 h 22814"/>
              <a:gd name="connsiteX72" fmla="*/ 360121 w 472886"/>
              <a:gd name="connsiteY72" fmla="*/ 21365 h 22814"/>
              <a:gd name="connsiteX73" fmla="*/ 360018 w 472886"/>
              <a:gd name="connsiteY73" fmla="*/ 22038 h 22814"/>
              <a:gd name="connsiteX74" fmla="*/ 359656 w 472886"/>
              <a:gd name="connsiteY74" fmla="*/ 22400 h 22814"/>
              <a:gd name="connsiteX75" fmla="*/ 359190 w 472886"/>
              <a:gd name="connsiteY75" fmla="*/ 22503 h 22814"/>
              <a:gd name="connsiteX76" fmla="*/ 358673 w 472886"/>
              <a:gd name="connsiteY76" fmla="*/ 22400 h 22814"/>
              <a:gd name="connsiteX77" fmla="*/ 357794 w 472886"/>
              <a:gd name="connsiteY77" fmla="*/ 21624 h 22814"/>
              <a:gd name="connsiteX78" fmla="*/ 357018 w 472886"/>
              <a:gd name="connsiteY78" fmla="*/ 20020 h 22814"/>
              <a:gd name="connsiteX79" fmla="*/ 356708 w 472886"/>
              <a:gd name="connsiteY79" fmla="*/ 17123 h 22814"/>
              <a:gd name="connsiteX80" fmla="*/ 356294 w 472886"/>
              <a:gd name="connsiteY80" fmla="*/ 15106 h 22814"/>
              <a:gd name="connsiteX81" fmla="*/ 355259 w 472886"/>
              <a:gd name="connsiteY81" fmla="*/ 13864 h 22814"/>
              <a:gd name="connsiteX82" fmla="*/ 353914 w 472886"/>
              <a:gd name="connsiteY82" fmla="*/ 13243 h 22814"/>
              <a:gd name="connsiteX83" fmla="*/ 352517 w 472886"/>
              <a:gd name="connsiteY83" fmla="*/ 13088 h 22814"/>
              <a:gd name="connsiteX84" fmla="*/ 345534 w 472886"/>
              <a:gd name="connsiteY84" fmla="*/ 13088 h 22814"/>
              <a:gd name="connsiteX85" fmla="*/ 345534 w 472886"/>
              <a:gd name="connsiteY85" fmla="*/ 21572 h 22814"/>
              <a:gd name="connsiteX86" fmla="*/ 345276 w 472886"/>
              <a:gd name="connsiteY86" fmla="*/ 22245 h 22814"/>
              <a:gd name="connsiteX87" fmla="*/ 344603 w 472886"/>
              <a:gd name="connsiteY87" fmla="*/ 22555 h 22814"/>
              <a:gd name="connsiteX88" fmla="*/ 343827 w 472886"/>
              <a:gd name="connsiteY88" fmla="*/ 22245 h 22814"/>
              <a:gd name="connsiteX89" fmla="*/ 343517 w 472886"/>
              <a:gd name="connsiteY89" fmla="*/ 21572 h 22814"/>
              <a:gd name="connsiteX90" fmla="*/ 343517 w 472886"/>
              <a:gd name="connsiteY90" fmla="*/ 1345 h 22814"/>
              <a:gd name="connsiteX91" fmla="*/ 343776 w 472886"/>
              <a:gd name="connsiteY91" fmla="*/ 673 h 22814"/>
              <a:gd name="connsiteX92" fmla="*/ 344448 w 472886"/>
              <a:gd name="connsiteY92" fmla="*/ 414 h 22814"/>
              <a:gd name="connsiteX93" fmla="*/ 314654 w 472886"/>
              <a:gd name="connsiteY93" fmla="*/ 414 h 22814"/>
              <a:gd name="connsiteX94" fmla="*/ 323189 w 472886"/>
              <a:gd name="connsiteY94" fmla="*/ 414 h 22814"/>
              <a:gd name="connsiteX95" fmla="*/ 326396 w 472886"/>
              <a:gd name="connsiteY95" fmla="*/ 1190 h 22814"/>
              <a:gd name="connsiteX96" fmla="*/ 328620 w 472886"/>
              <a:gd name="connsiteY96" fmla="*/ 3311 h 22814"/>
              <a:gd name="connsiteX97" fmla="*/ 329448 w 472886"/>
              <a:gd name="connsiteY97" fmla="*/ 6363 h 22814"/>
              <a:gd name="connsiteX98" fmla="*/ 328930 w 472886"/>
              <a:gd name="connsiteY98" fmla="*/ 8898 h 22814"/>
              <a:gd name="connsiteX99" fmla="*/ 327534 w 472886"/>
              <a:gd name="connsiteY99" fmla="*/ 10864 h 22814"/>
              <a:gd name="connsiteX100" fmla="*/ 325620 w 472886"/>
              <a:gd name="connsiteY100" fmla="*/ 12002 h 22814"/>
              <a:gd name="connsiteX101" fmla="*/ 326551 w 472886"/>
              <a:gd name="connsiteY101" fmla="*/ 12467 h 22814"/>
              <a:gd name="connsiteX102" fmla="*/ 328154 w 472886"/>
              <a:gd name="connsiteY102" fmla="*/ 14226 h 22814"/>
              <a:gd name="connsiteX103" fmla="*/ 328827 w 472886"/>
              <a:gd name="connsiteY103" fmla="*/ 16916 h 22814"/>
              <a:gd name="connsiteX104" fmla="*/ 328982 w 472886"/>
              <a:gd name="connsiteY104" fmla="*/ 19037 h 22814"/>
              <a:gd name="connsiteX105" fmla="*/ 329292 w 472886"/>
              <a:gd name="connsiteY105" fmla="*/ 20175 h 22814"/>
              <a:gd name="connsiteX106" fmla="*/ 329862 w 472886"/>
              <a:gd name="connsiteY106" fmla="*/ 20796 h 22814"/>
              <a:gd name="connsiteX107" fmla="*/ 330327 w 472886"/>
              <a:gd name="connsiteY107" fmla="*/ 21365 h 22814"/>
              <a:gd name="connsiteX108" fmla="*/ 330223 w 472886"/>
              <a:gd name="connsiteY108" fmla="*/ 22038 h 22814"/>
              <a:gd name="connsiteX109" fmla="*/ 329862 w 472886"/>
              <a:gd name="connsiteY109" fmla="*/ 22400 h 22814"/>
              <a:gd name="connsiteX110" fmla="*/ 329396 w 472886"/>
              <a:gd name="connsiteY110" fmla="*/ 22503 h 22814"/>
              <a:gd name="connsiteX111" fmla="*/ 328879 w 472886"/>
              <a:gd name="connsiteY111" fmla="*/ 22400 h 22814"/>
              <a:gd name="connsiteX112" fmla="*/ 327999 w 472886"/>
              <a:gd name="connsiteY112" fmla="*/ 21624 h 22814"/>
              <a:gd name="connsiteX113" fmla="*/ 327223 w 472886"/>
              <a:gd name="connsiteY113" fmla="*/ 20020 h 22814"/>
              <a:gd name="connsiteX114" fmla="*/ 326913 w 472886"/>
              <a:gd name="connsiteY114" fmla="*/ 17123 h 22814"/>
              <a:gd name="connsiteX115" fmla="*/ 326499 w 472886"/>
              <a:gd name="connsiteY115" fmla="*/ 15106 h 22814"/>
              <a:gd name="connsiteX116" fmla="*/ 325465 w 472886"/>
              <a:gd name="connsiteY116" fmla="*/ 13864 h 22814"/>
              <a:gd name="connsiteX117" fmla="*/ 324120 w 472886"/>
              <a:gd name="connsiteY117" fmla="*/ 13243 h 22814"/>
              <a:gd name="connsiteX118" fmla="*/ 322723 w 472886"/>
              <a:gd name="connsiteY118" fmla="*/ 13088 h 22814"/>
              <a:gd name="connsiteX119" fmla="*/ 315688 w 472886"/>
              <a:gd name="connsiteY119" fmla="*/ 13088 h 22814"/>
              <a:gd name="connsiteX120" fmla="*/ 315688 w 472886"/>
              <a:gd name="connsiteY120" fmla="*/ 21572 h 22814"/>
              <a:gd name="connsiteX121" fmla="*/ 315430 w 472886"/>
              <a:gd name="connsiteY121" fmla="*/ 22245 h 22814"/>
              <a:gd name="connsiteX122" fmla="*/ 314757 w 472886"/>
              <a:gd name="connsiteY122" fmla="*/ 22555 h 22814"/>
              <a:gd name="connsiteX123" fmla="*/ 313981 w 472886"/>
              <a:gd name="connsiteY123" fmla="*/ 22245 h 22814"/>
              <a:gd name="connsiteX124" fmla="*/ 313671 w 472886"/>
              <a:gd name="connsiteY124" fmla="*/ 21572 h 22814"/>
              <a:gd name="connsiteX125" fmla="*/ 313671 w 472886"/>
              <a:gd name="connsiteY125" fmla="*/ 1345 h 22814"/>
              <a:gd name="connsiteX126" fmla="*/ 313981 w 472886"/>
              <a:gd name="connsiteY126" fmla="*/ 673 h 22814"/>
              <a:gd name="connsiteX127" fmla="*/ 314654 w 472886"/>
              <a:gd name="connsiteY127" fmla="*/ 414 h 22814"/>
              <a:gd name="connsiteX128" fmla="*/ 437556 w 472886"/>
              <a:gd name="connsiteY128" fmla="*/ 362 h 22814"/>
              <a:gd name="connsiteX129" fmla="*/ 437970 w 472886"/>
              <a:gd name="connsiteY129" fmla="*/ 465 h 22814"/>
              <a:gd name="connsiteX130" fmla="*/ 438332 w 472886"/>
              <a:gd name="connsiteY130" fmla="*/ 724 h 22814"/>
              <a:gd name="connsiteX131" fmla="*/ 451936 w 472886"/>
              <a:gd name="connsiteY131" fmla="*/ 19037 h 22814"/>
              <a:gd name="connsiteX132" fmla="*/ 451936 w 472886"/>
              <a:gd name="connsiteY132" fmla="*/ 1241 h 22814"/>
              <a:gd name="connsiteX133" fmla="*/ 452195 w 472886"/>
              <a:gd name="connsiteY133" fmla="*/ 621 h 22814"/>
              <a:gd name="connsiteX134" fmla="*/ 452816 w 472886"/>
              <a:gd name="connsiteY134" fmla="*/ 362 h 22814"/>
              <a:gd name="connsiteX135" fmla="*/ 453540 w 472886"/>
              <a:gd name="connsiteY135" fmla="*/ 724 h 22814"/>
              <a:gd name="connsiteX136" fmla="*/ 453799 w 472886"/>
              <a:gd name="connsiteY136" fmla="*/ 1345 h 22814"/>
              <a:gd name="connsiteX137" fmla="*/ 453799 w 472886"/>
              <a:gd name="connsiteY137" fmla="*/ 21572 h 22814"/>
              <a:gd name="connsiteX138" fmla="*/ 453488 w 472886"/>
              <a:gd name="connsiteY138" fmla="*/ 22296 h 22814"/>
              <a:gd name="connsiteX139" fmla="*/ 452816 w 472886"/>
              <a:gd name="connsiteY139" fmla="*/ 22555 h 22814"/>
              <a:gd name="connsiteX140" fmla="*/ 452402 w 472886"/>
              <a:gd name="connsiteY140" fmla="*/ 22451 h 22814"/>
              <a:gd name="connsiteX141" fmla="*/ 452040 w 472886"/>
              <a:gd name="connsiteY141" fmla="*/ 22193 h 22814"/>
              <a:gd name="connsiteX142" fmla="*/ 438488 w 472886"/>
              <a:gd name="connsiteY142" fmla="*/ 3931 h 22814"/>
              <a:gd name="connsiteX143" fmla="*/ 438488 w 472886"/>
              <a:gd name="connsiteY143" fmla="*/ 21675 h 22814"/>
              <a:gd name="connsiteX144" fmla="*/ 438229 w 472886"/>
              <a:gd name="connsiteY144" fmla="*/ 22296 h 22814"/>
              <a:gd name="connsiteX145" fmla="*/ 437608 w 472886"/>
              <a:gd name="connsiteY145" fmla="*/ 22555 h 22814"/>
              <a:gd name="connsiteX146" fmla="*/ 436936 w 472886"/>
              <a:gd name="connsiteY146" fmla="*/ 22296 h 22814"/>
              <a:gd name="connsiteX147" fmla="*/ 436677 w 472886"/>
              <a:gd name="connsiteY147" fmla="*/ 21675 h 22814"/>
              <a:gd name="connsiteX148" fmla="*/ 436677 w 472886"/>
              <a:gd name="connsiteY148" fmla="*/ 1345 h 22814"/>
              <a:gd name="connsiteX149" fmla="*/ 436936 w 472886"/>
              <a:gd name="connsiteY149" fmla="*/ 621 h 22814"/>
              <a:gd name="connsiteX150" fmla="*/ 437556 w 472886"/>
              <a:gd name="connsiteY150" fmla="*/ 362 h 22814"/>
              <a:gd name="connsiteX151" fmla="*/ 405538 w 472886"/>
              <a:gd name="connsiteY151" fmla="*/ 362 h 22814"/>
              <a:gd name="connsiteX152" fmla="*/ 406210 w 472886"/>
              <a:gd name="connsiteY152" fmla="*/ 672 h 22814"/>
              <a:gd name="connsiteX153" fmla="*/ 406520 w 472886"/>
              <a:gd name="connsiteY153" fmla="*/ 1345 h 22814"/>
              <a:gd name="connsiteX154" fmla="*/ 406520 w 472886"/>
              <a:gd name="connsiteY154" fmla="*/ 21468 h 22814"/>
              <a:gd name="connsiteX155" fmla="*/ 406210 w 472886"/>
              <a:gd name="connsiteY155" fmla="*/ 22141 h 22814"/>
              <a:gd name="connsiteX156" fmla="*/ 405538 w 472886"/>
              <a:gd name="connsiteY156" fmla="*/ 22399 h 22814"/>
              <a:gd name="connsiteX157" fmla="*/ 404814 w 472886"/>
              <a:gd name="connsiteY157" fmla="*/ 22141 h 22814"/>
              <a:gd name="connsiteX158" fmla="*/ 404555 w 472886"/>
              <a:gd name="connsiteY158" fmla="*/ 21468 h 22814"/>
              <a:gd name="connsiteX159" fmla="*/ 404555 w 472886"/>
              <a:gd name="connsiteY159" fmla="*/ 1345 h 22814"/>
              <a:gd name="connsiteX160" fmla="*/ 404814 w 472886"/>
              <a:gd name="connsiteY160" fmla="*/ 672 h 22814"/>
              <a:gd name="connsiteX161" fmla="*/ 405538 w 472886"/>
              <a:gd name="connsiteY161" fmla="*/ 362 h 22814"/>
              <a:gd name="connsiteX162" fmla="*/ 365605 w 472886"/>
              <a:gd name="connsiteY162" fmla="*/ 362 h 22814"/>
              <a:gd name="connsiteX163" fmla="*/ 377192 w 472886"/>
              <a:gd name="connsiteY163" fmla="*/ 362 h 22814"/>
              <a:gd name="connsiteX164" fmla="*/ 377864 w 472886"/>
              <a:gd name="connsiteY164" fmla="*/ 621 h 22814"/>
              <a:gd name="connsiteX165" fmla="*/ 378123 w 472886"/>
              <a:gd name="connsiteY165" fmla="*/ 1293 h 22814"/>
              <a:gd name="connsiteX166" fmla="*/ 377864 w 472886"/>
              <a:gd name="connsiteY166" fmla="*/ 1966 h 22814"/>
              <a:gd name="connsiteX167" fmla="*/ 377192 w 472886"/>
              <a:gd name="connsiteY167" fmla="*/ 2224 h 22814"/>
              <a:gd name="connsiteX168" fmla="*/ 366640 w 472886"/>
              <a:gd name="connsiteY168" fmla="*/ 2224 h 22814"/>
              <a:gd name="connsiteX169" fmla="*/ 366640 w 472886"/>
              <a:gd name="connsiteY169" fmla="*/ 10139 h 22814"/>
              <a:gd name="connsiteX170" fmla="*/ 375744 w 472886"/>
              <a:gd name="connsiteY170" fmla="*/ 10139 h 22814"/>
              <a:gd name="connsiteX171" fmla="*/ 376416 w 472886"/>
              <a:gd name="connsiteY171" fmla="*/ 10398 h 22814"/>
              <a:gd name="connsiteX172" fmla="*/ 376675 w 472886"/>
              <a:gd name="connsiteY172" fmla="*/ 11070 h 22814"/>
              <a:gd name="connsiteX173" fmla="*/ 376416 w 472886"/>
              <a:gd name="connsiteY173" fmla="*/ 11743 h 22814"/>
              <a:gd name="connsiteX174" fmla="*/ 375744 w 472886"/>
              <a:gd name="connsiteY174" fmla="*/ 12001 h 22814"/>
              <a:gd name="connsiteX175" fmla="*/ 366640 w 472886"/>
              <a:gd name="connsiteY175" fmla="*/ 12001 h 22814"/>
              <a:gd name="connsiteX176" fmla="*/ 366640 w 472886"/>
              <a:gd name="connsiteY176" fmla="*/ 20589 h 22814"/>
              <a:gd name="connsiteX177" fmla="*/ 377192 w 472886"/>
              <a:gd name="connsiteY177" fmla="*/ 20589 h 22814"/>
              <a:gd name="connsiteX178" fmla="*/ 377864 w 472886"/>
              <a:gd name="connsiteY178" fmla="*/ 20847 h 22814"/>
              <a:gd name="connsiteX179" fmla="*/ 378123 w 472886"/>
              <a:gd name="connsiteY179" fmla="*/ 21520 h 22814"/>
              <a:gd name="connsiteX180" fmla="*/ 377864 w 472886"/>
              <a:gd name="connsiteY180" fmla="*/ 22193 h 22814"/>
              <a:gd name="connsiteX181" fmla="*/ 377192 w 472886"/>
              <a:gd name="connsiteY181" fmla="*/ 22451 h 22814"/>
              <a:gd name="connsiteX182" fmla="*/ 365605 w 472886"/>
              <a:gd name="connsiteY182" fmla="*/ 22451 h 22814"/>
              <a:gd name="connsiteX183" fmla="*/ 364933 w 472886"/>
              <a:gd name="connsiteY183" fmla="*/ 22193 h 22814"/>
              <a:gd name="connsiteX184" fmla="*/ 364674 w 472886"/>
              <a:gd name="connsiteY184" fmla="*/ 21520 h 22814"/>
              <a:gd name="connsiteX185" fmla="*/ 364674 w 472886"/>
              <a:gd name="connsiteY185" fmla="*/ 1293 h 22814"/>
              <a:gd name="connsiteX186" fmla="*/ 364933 w 472886"/>
              <a:gd name="connsiteY186" fmla="*/ 621 h 22814"/>
              <a:gd name="connsiteX187" fmla="*/ 365605 w 472886"/>
              <a:gd name="connsiteY187" fmla="*/ 362 h 22814"/>
              <a:gd name="connsiteX188" fmla="*/ 272910 w 472886"/>
              <a:gd name="connsiteY188" fmla="*/ 362 h 22814"/>
              <a:gd name="connsiteX189" fmla="*/ 284393 w 472886"/>
              <a:gd name="connsiteY189" fmla="*/ 362 h 22814"/>
              <a:gd name="connsiteX190" fmla="*/ 285014 w 472886"/>
              <a:gd name="connsiteY190" fmla="*/ 621 h 22814"/>
              <a:gd name="connsiteX191" fmla="*/ 285272 w 472886"/>
              <a:gd name="connsiteY191" fmla="*/ 1293 h 22814"/>
              <a:gd name="connsiteX192" fmla="*/ 285014 w 472886"/>
              <a:gd name="connsiteY192" fmla="*/ 1966 h 22814"/>
              <a:gd name="connsiteX193" fmla="*/ 284341 w 472886"/>
              <a:gd name="connsiteY193" fmla="*/ 2224 h 22814"/>
              <a:gd name="connsiteX194" fmla="*/ 273841 w 472886"/>
              <a:gd name="connsiteY194" fmla="*/ 2224 h 22814"/>
              <a:gd name="connsiteX195" fmla="*/ 273841 w 472886"/>
              <a:gd name="connsiteY195" fmla="*/ 10139 h 22814"/>
              <a:gd name="connsiteX196" fmla="*/ 282945 w 472886"/>
              <a:gd name="connsiteY196" fmla="*/ 10139 h 22814"/>
              <a:gd name="connsiteX197" fmla="*/ 283617 w 472886"/>
              <a:gd name="connsiteY197" fmla="*/ 10398 h 22814"/>
              <a:gd name="connsiteX198" fmla="*/ 283876 w 472886"/>
              <a:gd name="connsiteY198" fmla="*/ 11070 h 22814"/>
              <a:gd name="connsiteX199" fmla="*/ 283617 w 472886"/>
              <a:gd name="connsiteY199" fmla="*/ 11743 h 22814"/>
              <a:gd name="connsiteX200" fmla="*/ 282945 w 472886"/>
              <a:gd name="connsiteY200" fmla="*/ 12001 h 22814"/>
              <a:gd name="connsiteX201" fmla="*/ 273841 w 472886"/>
              <a:gd name="connsiteY201" fmla="*/ 12001 h 22814"/>
              <a:gd name="connsiteX202" fmla="*/ 273841 w 472886"/>
              <a:gd name="connsiteY202" fmla="*/ 21520 h 22814"/>
              <a:gd name="connsiteX203" fmla="*/ 273582 w 472886"/>
              <a:gd name="connsiteY203" fmla="*/ 22193 h 22814"/>
              <a:gd name="connsiteX204" fmla="*/ 272910 w 472886"/>
              <a:gd name="connsiteY204" fmla="*/ 22451 h 22814"/>
              <a:gd name="connsiteX205" fmla="*/ 272186 w 472886"/>
              <a:gd name="connsiteY205" fmla="*/ 22193 h 22814"/>
              <a:gd name="connsiteX206" fmla="*/ 271927 w 472886"/>
              <a:gd name="connsiteY206" fmla="*/ 21520 h 22814"/>
              <a:gd name="connsiteX207" fmla="*/ 271927 w 472886"/>
              <a:gd name="connsiteY207" fmla="*/ 1293 h 22814"/>
              <a:gd name="connsiteX208" fmla="*/ 272237 w 472886"/>
              <a:gd name="connsiteY208" fmla="*/ 621 h 22814"/>
              <a:gd name="connsiteX209" fmla="*/ 272910 w 472886"/>
              <a:gd name="connsiteY209" fmla="*/ 362 h 22814"/>
              <a:gd name="connsiteX210" fmla="*/ 246270 w 472886"/>
              <a:gd name="connsiteY210" fmla="*/ 362 h 22814"/>
              <a:gd name="connsiteX211" fmla="*/ 257495 w 472886"/>
              <a:gd name="connsiteY211" fmla="*/ 362 h 22814"/>
              <a:gd name="connsiteX212" fmla="*/ 258426 w 472886"/>
              <a:gd name="connsiteY212" fmla="*/ 724 h 22814"/>
              <a:gd name="connsiteX213" fmla="*/ 258788 w 472886"/>
              <a:gd name="connsiteY213" fmla="*/ 1604 h 22814"/>
              <a:gd name="connsiteX214" fmla="*/ 258426 w 472886"/>
              <a:gd name="connsiteY214" fmla="*/ 2483 h 22814"/>
              <a:gd name="connsiteX215" fmla="*/ 257495 w 472886"/>
              <a:gd name="connsiteY215" fmla="*/ 2793 h 22814"/>
              <a:gd name="connsiteX216" fmla="*/ 257495 w 472886"/>
              <a:gd name="connsiteY216" fmla="*/ 2845 h 22814"/>
              <a:gd name="connsiteX217" fmla="*/ 247615 w 472886"/>
              <a:gd name="connsiteY217" fmla="*/ 2845 h 22814"/>
              <a:gd name="connsiteX218" fmla="*/ 247615 w 472886"/>
              <a:gd name="connsiteY218" fmla="*/ 9932 h 22814"/>
              <a:gd name="connsiteX219" fmla="*/ 256099 w 472886"/>
              <a:gd name="connsiteY219" fmla="*/ 9932 h 22814"/>
              <a:gd name="connsiteX220" fmla="*/ 257030 w 472886"/>
              <a:gd name="connsiteY220" fmla="*/ 10294 h 22814"/>
              <a:gd name="connsiteX221" fmla="*/ 257392 w 472886"/>
              <a:gd name="connsiteY221" fmla="*/ 11174 h 22814"/>
              <a:gd name="connsiteX222" fmla="*/ 257030 w 472886"/>
              <a:gd name="connsiteY222" fmla="*/ 12053 h 22814"/>
              <a:gd name="connsiteX223" fmla="*/ 256099 w 472886"/>
              <a:gd name="connsiteY223" fmla="*/ 12364 h 22814"/>
              <a:gd name="connsiteX224" fmla="*/ 247615 w 472886"/>
              <a:gd name="connsiteY224" fmla="*/ 12364 h 22814"/>
              <a:gd name="connsiteX225" fmla="*/ 247615 w 472886"/>
              <a:gd name="connsiteY225" fmla="*/ 20020 h 22814"/>
              <a:gd name="connsiteX226" fmla="*/ 257495 w 472886"/>
              <a:gd name="connsiteY226" fmla="*/ 20020 h 22814"/>
              <a:gd name="connsiteX227" fmla="*/ 258426 w 472886"/>
              <a:gd name="connsiteY227" fmla="*/ 20382 h 22814"/>
              <a:gd name="connsiteX228" fmla="*/ 258788 w 472886"/>
              <a:gd name="connsiteY228" fmla="*/ 21210 h 22814"/>
              <a:gd name="connsiteX229" fmla="*/ 258426 w 472886"/>
              <a:gd name="connsiteY229" fmla="*/ 22089 h 22814"/>
              <a:gd name="connsiteX230" fmla="*/ 257495 w 472886"/>
              <a:gd name="connsiteY230" fmla="*/ 22451 h 22814"/>
              <a:gd name="connsiteX231" fmla="*/ 246270 w 472886"/>
              <a:gd name="connsiteY231" fmla="*/ 22451 h 22814"/>
              <a:gd name="connsiteX232" fmla="*/ 245391 w 472886"/>
              <a:gd name="connsiteY232" fmla="*/ 22089 h 22814"/>
              <a:gd name="connsiteX233" fmla="*/ 245029 w 472886"/>
              <a:gd name="connsiteY233" fmla="*/ 21158 h 22814"/>
              <a:gd name="connsiteX234" fmla="*/ 245029 w 472886"/>
              <a:gd name="connsiteY234" fmla="*/ 1604 h 22814"/>
              <a:gd name="connsiteX235" fmla="*/ 245391 w 472886"/>
              <a:gd name="connsiteY235" fmla="*/ 724 h 22814"/>
              <a:gd name="connsiteX236" fmla="*/ 246270 w 472886"/>
              <a:gd name="connsiteY236" fmla="*/ 362 h 22814"/>
              <a:gd name="connsiteX237" fmla="*/ 202665 w 472886"/>
              <a:gd name="connsiteY237" fmla="*/ 362 h 22814"/>
              <a:gd name="connsiteX238" fmla="*/ 203544 w 472886"/>
              <a:gd name="connsiteY238" fmla="*/ 724 h 22814"/>
              <a:gd name="connsiteX239" fmla="*/ 203958 w 472886"/>
              <a:gd name="connsiteY239" fmla="*/ 1655 h 22814"/>
              <a:gd name="connsiteX240" fmla="*/ 203958 w 472886"/>
              <a:gd name="connsiteY240" fmla="*/ 14174 h 22814"/>
              <a:gd name="connsiteX241" fmla="*/ 204734 w 472886"/>
              <a:gd name="connsiteY241" fmla="*/ 17278 h 22814"/>
              <a:gd name="connsiteX242" fmla="*/ 206855 w 472886"/>
              <a:gd name="connsiteY242" fmla="*/ 19399 h 22814"/>
              <a:gd name="connsiteX243" fmla="*/ 209751 w 472886"/>
              <a:gd name="connsiteY243" fmla="*/ 20175 h 22814"/>
              <a:gd name="connsiteX244" fmla="*/ 212700 w 472886"/>
              <a:gd name="connsiteY244" fmla="*/ 19399 h 22814"/>
              <a:gd name="connsiteX245" fmla="*/ 214872 w 472886"/>
              <a:gd name="connsiteY245" fmla="*/ 17278 h 22814"/>
              <a:gd name="connsiteX246" fmla="*/ 215700 w 472886"/>
              <a:gd name="connsiteY246" fmla="*/ 14174 h 22814"/>
              <a:gd name="connsiteX247" fmla="*/ 215700 w 472886"/>
              <a:gd name="connsiteY247" fmla="*/ 1655 h 22814"/>
              <a:gd name="connsiteX248" fmla="*/ 216011 w 472886"/>
              <a:gd name="connsiteY248" fmla="*/ 724 h 22814"/>
              <a:gd name="connsiteX249" fmla="*/ 216890 w 472886"/>
              <a:gd name="connsiteY249" fmla="*/ 362 h 22814"/>
              <a:gd name="connsiteX250" fmla="*/ 217821 w 472886"/>
              <a:gd name="connsiteY250" fmla="*/ 724 h 22814"/>
              <a:gd name="connsiteX251" fmla="*/ 218183 w 472886"/>
              <a:gd name="connsiteY251" fmla="*/ 1655 h 22814"/>
              <a:gd name="connsiteX252" fmla="*/ 218183 w 472886"/>
              <a:gd name="connsiteY252" fmla="*/ 14174 h 22814"/>
              <a:gd name="connsiteX253" fmla="*/ 217045 w 472886"/>
              <a:gd name="connsiteY253" fmla="*/ 18520 h 22814"/>
              <a:gd name="connsiteX254" fmla="*/ 214045 w 472886"/>
              <a:gd name="connsiteY254" fmla="*/ 21572 h 22814"/>
              <a:gd name="connsiteX255" fmla="*/ 209751 w 472886"/>
              <a:gd name="connsiteY255" fmla="*/ 22710 h 22814"/>
              <a:gd name="connsiteX256" fmla="*/ 205407 w 472886"/>
              <a:gd name="connsiteY256" fmla="*/ 21572 h 22814"/>
              <a:gd name="connsiteX257" fmla="*/ 202406 w 472886"/>
              <a:gd name="connsiteY257" fmla="*/ 18520 h 22814"/>
              <a:gd name="connsiteX258" fmla="*/ 201320 w 472886"/>
              <a:gd name="connsiteY258" fmla="*/ 14174 h 22814"/>
              <a:gd name="connsiteX259" fmla="*/ 201320 w 472886"/>
              <a:gd name="connsiteY259" fmla="*/ 1655 h 22814"/>
              <a:gd name="connsiteX260" fmla="*/ 201682 w 472886"/>
              <a:gd name="connsiteY260" fmla="*/ 724 h 22814"/>
              <a:gd name="connsiteX261" fmla="*/ 202665 w 472886"/>
              <a:gd name="connsiteY261" fmla="*/ 362 h 22814"/>
              <a:gd name="connsiteX262" fmla="*/ 181458 w 472886"/>
              <a:gd name="connsiteY262" fmla="*/ 362 h 22814"/>
              <a:gd name="connsiteX263" fmla="*/ 196148 w 472886"/>
              <a:gd name="connsiteY263" fmla="*/ 362 h 22814"/>
              <a:gd name="connsiteX264" fmla="*/ 197027 w 472886"/>
              <a:gd name="connsiteY264" fmla="*/ 672 h 22814"/>
              <a:gd name="connsiteX265" fmla="*/ 197389 w 472886"/>
              <a:gd name="connsiteY265" fmla="*/ 1552 h 22814"/>
              <a:gd name="connsiteX266" fmla="*/ 197027 w 472886"/>
              <a:gd name="connsiteY266" fmla="*/ 2431 h 22814"/>
              <a:gd name="connsiteX267" fmla="*/ 196096 w 472886"/>
              <a:gd name="connsiteY267" fmla="*/ 2742 h 22814"/>
              <a:gd name="connsiteX268" fmla="*/ 190096 w 472886"/>
              <a:gd name="connsiteY268" fmla="*/ 2742 h 22814"/>
              <a:gd name="connsiteX269" fmla="*/ 190096 w 472886"/>
              <a:gd name="connsiteY269" fmla="*/ 21158 h 22814"/>
              <a:gd name="connsiteX270" fmla="*/ 189734 w 472886"/>
              <a:gd name="connsiteY270" fmla="*/ 22089 h 22814"/>
              <a:gd name="connsiteX271" fmla="*/ 188751 w 472886"/>
              <a:gd name="connsiteY271" fmla="*/ 22451 h 22814"/>
              <a:gd name="connsiteX272" fmla="*/ 187820 w 472886"/>
              <a:gd name="connsiteY272" fmla="*/ 22089 h 22814"/>
              <a:gd name="connsiteX273" fmla="*/ 187458 w 472886"/>
              <a:gd name="connsiteY273" fmla="*/ 21158 h 22814"/>
              <a:gd name="connsiteX274" fmla="*/ 187458 w 472886"/>
              <a:gd name="connsiteY274" fmla="*/ 2742 h 22814"/>
              <a:gd name="connsiteX275" fmla="*/ 181458 w 472886"/>
              <a:gd name="connsiteY275" fmla="*/ 2742 h 22814"/>
              <a:gd name="connsiteX276" fmla="*/ 180578 w 472886"/>
              <a:gd name="connsiteY276" fmla="*/ 2431 h 22814"/>
              <a:gd name="connsiteX277" fmla="*/ 180216 w 472886"/>
              <a:gd name="connsiteY277" fmla="*/ 1552 h 22814"/>
              <a:gd name="connsiteX278" fmla="*/ 180578 w 472886"/>
              <a:gd name="connsiteY278" fmla="*/ 672 h 22814"/>
              <a:gd name="connsiteX279" fmla="*/ 181458 w 472886"/>
              <a:gd name="connsiteY279" fmla="*/ 362 h 22814"/>
              <a:gd name="connsiteX280" fmla="*/ 168422 w 472886"/>
              <a:gd name="connsiteY280" fmla="*/ 362 h 22814"/>
              <a:gd name="connsiteX281" fmla="*/ 169353 w 472886"/>
              <a:gd name="connsiteY281" fmla="*/ 724 h 22814"/>
              <a:gd name="connsiteX282" fmla="*/ 169715 w 472886"/>
              <a:gd name="connsiteY282" fmla="*/ 1604 h 22814"/>
              <a:gd name="connsiteX283" fmla="*/ 169715 w 472886"/>
              <a:gd name="connsiteY283" fmla="*/ 19968 h 22814"/>
              <a:gd name="connsiteX284" fmla="*/ 179285 w 472886"/>
              <a:gd name="connsiteY284" fmla="*/ 19968 h 22814"/>
              <a:gd name="connsiteX285" fmla="*/ 180216 w 472886"/>
              <a:gd name="connsiteY285" fmla="*/ 20330 h 22814"/>
              <a:gd name="connsiteX286" fmla="*/ 180578 w 472886"/>
              <a:gd name="connsiteY286" fmla="*/ 21210 h 22814"/>
              <a:gd name="connsiteX287" fmla="*/ 180216 w 472886"/>
              <a:gd name="connsiteY287" fmla="*/ 22089 h 22814"/>
              <a:gd name="connsiteX288" fmla="*/ 179285 w 472886"/>
              <a:gd name="connsiteY288" fmla="*/ 22451 h 22814"/>
              <a:gd name="connsiteX289" fmla="*/ 168370 w 472886"/>
              <a:gd name="connsiteY289" fmla="*/ 22451 h 22814"/>
              <a:gd name="connsiteX290" fmla="*/ 167491 w 472886"/>
              <a:gd name="connsiteY290" fmla="*/ 22089 h 22814"/>
              <a:gd name="connsiteX291" fmla="*/ 167129 w 472886"/>
              <a:gd name="connsiteY291" fmla="*/ 21158 h 22814"/>
              <a:gd name="connsiteX292" fmla="*/ 167129 w 472886"/>
              <a:gd name="connsiteY292" fmla="*/ 1604 h 22814"/>
              <a:gd name="connsiteX293" fmla="*/ 167491 w 472886"/>
              <a:gd name="connsiteY293" fmla="*/ 724 h 22814"/>
              <a:gd name="connsiteX294" fmla="*/ 168422 w 472886"/>
              <a:gd name="connsiteY294" fmla="*/ 362 h 22814"/>
              <a:gd name="connsiteX295" fmla="*/ 146024 w 472886"/>
              <a:gd name="connsiteY295" fmla="*/ 362 h 22814"/>
              <a:gd name="connsiteX296" fmla="*/ 146903 w 472886"/>
              <a:gd name="connsiteY296" fmla="*/ 724 h 22814"/>
              <a:gd name="connsiteX297" fmla="*/ 147317 w 472886"/>
              <a:gd name="connsiteY297" fmla="*/ 1655 h 22814"/>
              <a:gd name="connsiteX298" fmla="*/ 147317 w 472886"/>
              <a:gd name="connsiteY298" fmla="*/ 14174 h 22814"/>
              <a:gd name="connsiteX299" fmla="*/ 148093 w 472886"/>
              <a:gd name="connsiteY299" fmla="*/ 17278 h 22814"/>
              <a:gd name="connsiteX300" fmla="*/ 150214 w 472886"/>
              <a:gd name="connsiteY300" fmla="*/ 19399 h 22814"/>
              <a:gd name="connsiteX301" fmla="*/ 153162 w 472886"/>
              <a:gd name="connsiteY301" fmla="*/ 20175 h 22814"/>
              <a:gd name="connsiteX302" fmla="*/ 156111 w 472886"/>
              <a:gd name="connsiteY302" fmla="*/ 19399 h 22814"/>
              <a:gd name="connsiteX303" fmla="*/ 158283 w 472886"/>
              <a:gd name="connsiteY303" fmla="*/ 17278 h 22814"/>
              <a:gd name="connsiteX304" fmla="*/ 159111 w 472886"/>
              <a:gd name="connsiteY304" fmla="*/ 14174 h 22814"/>
              <a:gd name="connsiteX305" fmla="*/ 159111 w 472886"/>
              <a:gd name="connsiteY305" fmla="*/ 1655 h 22814"/>
              <a:gd name="connsiteX306" fmla="*/ 159421 w 472886"/>
              <a:gd name="connsiteY306" fmla="*/ 724 h 22814"/>
              <a:gd name="connsiteX307" fmla="*/ 160301 w 472886"/>
              <a:gd name="connsiteY307" fmla="*/ 362 h 22814"/>
              <a:gd name="connsiteX308" fmla="*/ 161180 w 472886"/>
              <a:gd name="connsiteY308" fmla="*/ 724 h 22814"/>
              <a:gd name="connsiteX309" fmla="*/ 161542 w 472886"/>
              <a:gd name="connsiteY309" fmla="*/ 1655 h 22814"/>
              <a:gd name="connsiteX310" fmla="*/ 161542 w 472886"/>
              <a:gd name="connsiteY310" fmla="*/ 14174 h 22814"/>
              <a:gd name="connsiteX311" fmla="*/ 160404 w 472886"/>
              <a:gd name="connsiteY311" fmla="*/ 18520 h 22814"/>
              <a:gd name="connsiteX312" fmla="*/ 157404 w 472886"/>
              <a:gd name="connsiteY312" fmla="*/ 21572 h 22814"/>
              <a:gd name="connsiteX313" fmla="*/ 153110 w 472886"/>
              <a:gd name="connsiteY313" fmla="*/ 22710 h 22814"/>
              <a:gd name="connsiteX314" fmla="*/ 148766 w 472886"/>
              <a:gd name="connsiteY314" fmla="*/ 21572 h 22814"/>
              <a:gd name="connsiteX315" fmla="*/ 145765 w 472886"/>
              <a:gd name="connsiteY315" fmla="*/ 18520 h 22814"/>
              <a:gd name="connsiteX316" fmla="*/ 144679 w 472886"/>
              <a:gd name="connsiteY316" fmla="*/ 14174 h 22814"/>
              <a:gd name="connsiteX317" fmla="*/ 144679 w 472886"/>
              <a:gd name="connsiteY317" fmla="*/ 1655 h 22814"/>
              <a:gd name="connsiteX318" fmla="*/ 145041 w 472886"/>
              <a:gd name="connsiteY318" fmla="*/ 724 h 22814"/>
              <a:gd name="connsiteX319" fmla="*/ 146024 w 472886"/>
              <a:gd name="connsiteY319" fmla="*/ 362 h 22814"/>
              <a:gd name="connsiteX320" fmla="*/ 95849 w 472886"/>
              <a:gd name="connsiteY320" fmla="*/ 362 h 22814"/>
              <a:gd name="connsiteX321" fmla="*/ 110540 w 472886"/>
              <a:gd name="connsiteY321" fmla="*/ 362 h 22814"/>
              <a:gd name="connsiteX322" fmla="*/ 111419 w 472886"/>
              <a:gd name="connsiteY322" fmla="*/ 672 h 22814"/>
              <a:gd name="connsiteX323" fmla="*/ 111781 w 472886"/>
              <a:gd name="connsiteY323" fmla="*/ 1552 h 22814"/>
              <a:gd name="connsiteX324" fmla="*/ 111419 w 472886"/>
              <a:gd name="connsiteY324" fmla="*/ 2431 h 22814"/>
              <a:gd name="connsiteX325" fmla="*/ 110488 w 472886"/>
              <a:gd name="connsiteY325" fmla="*/ 2742 h 22814"/>
              <a:gd name="connsiteX326" fmla="*/ 104488 w 472886"/>
              <a:gd name="connsiteY326" fmla="*/ 2742 h 22814"/>
              <a:gd name="connsiteX327" fmla="*/ 104488 w 472886"/>
              <a:gd name="connsiteY327" fmla="*/ 21158 h 22814"/>
              <a:gd name="connsiteX328" fmla="*/ 104126 w 472886"/>
              <a:gd name="connsiteY328" fmla="*/ 22089 h 22814"/>
              <a:gd name="connsiteX329" fmla="*/ 103143 w 472886"/>
              <a:gd name="connsiteY329" fmla="*/ 22451 h 22814"/>
              <a:gd name="connsiteX330" fmla="*/ 102212 w 472886"/>
              <a:gd name="connsiteY330" fmla="*/ 22089 h 22814"/>
              <a:gd name="connsiteX331" fmla="*/ 101850 w 472886"/>
              <a:gd name="connsiteY331" fmla="*/ 21158 h 22814"/>
              <a:gd name="connsiteX332" fmla="*/ 101850 w 472886"/>
              <a:gd name="connsiteY332" fmla="*/ 2742 h 22814"/>
              <a:gd name="connsiteX333" fmla="*/ 95849 w 472886"/>
              <a:gd name="connsiteY333" fmla="*/ 2742 h 22814"/>
              <a:gd name="connsiteX334" fmla="*/ 94970 w 472886"/>
              <a:gd name="connsiteY334" fmla="*/ 2431 h 22814"/>
              <a:gd name="connsiteX335" fmla="*/ 94608 w 472886"/>
              <a:gd name="connsiteY335" fmla="*/ 1552 h 22814"/>
              <a:gd name="connsiteX336" fmla="*/ 94970 w 472886"/>
              <a:gd name="connsiteY336" fmla="*/ 672 h 22814"/>
              <a:gd name="connsiteX337" fmla="*/ 95849 w 472886"/>
              <a:gd name="connsiteY337" fmla="*/ 362 h 22814"/>
              <a:gd name="connsiteX338" fmla="*/ 79608 w 472886"/>
              <a:gd name="connsiteY338" fmla="*/ 362 h 22814"/>
              <a:gd name="connsiteX339" fmla="*/ 90832 w 472886"/>
              <a:gd name="connsiteY339" fmla="*/ 362 h 22814"/>
              <a:gd name="connsiteX340" fmla="*/ 91763 w 472886"/>
              <a:gd name="connsiteY340" fmla="*/ 724 h 22814"/>
              <a:gd name="connsiteX341" fmla="*/ 92125 w 472886"/>
              <a:gd name="connsiteY341" fmla="*/ 1604 h 22814"/>
              <a:gd name="connsiteX342" fmla="*/ 91763 w 472886"/>
              <a:gd name="connsiteY342" fmla="*/ 2483 h 22814"/>
              <a:gd name="connsiteX343" fmla="*/ 90832 w 472886"/>
              <a:gd name="connsiteY343" fmla="*/ 2793 h 22814"/>
              <a:gd name="connsiteX344" fmla="*/ 90832 w 472886"/>
              <a:gd name="connsiteY344" fmla="*/ 2845 h 22814"/>
              <a:gd name="connsiteX345" fmla="*/ 80952 w 472886"/>
              <a:gd name="connsiteY345" fmla="*/ 2845 h 22814"/>
              <a:gd name="connsiteX346" fmla="*/ 80952 w 472886"/>
              <a:gd name="connsiteY346" fmla="*/ 9932 h 22814"/>
              <a:gd name="connsiteX347" fmla="*/ 89436 w 472886"/>
              <a:gd name="connsiteY347" fmla="*/ 9932 h 22814"/>
              <a:gd name="connsiteX348" fmla="*/ 90367 w 472886"/>
              <a:gd name="connsiteY348" fmla="*/ 10294 h 22814"/>
              <a:gd name="connsiteX349" fmla="*/ 90729 w 472886"/>
              <a:gd name="connsiteY349" fmla="*/ 11174 h 22814"/>
              <a:gd name="connsiteX350" fmla="*/ 90367 w 472886"/>
              <a:gd name="connsiteY350" fmla="*/ 12053 h 22814"/>
              <a:gd name="connsiteX351" fmla="*/ 89436 w 472886"/>
              <a:gd name="connsiteY351" fmla="*/ 12364 h 22814"/>
              <a:gd name="connsiteX352" fmla="*/ 80952 w 472886"/>
              <a:gd name="connsiteY352" fmla="*/ 12364 h 22814"/>
              <a:gd name="connsiteX353" fmla="*/ 80952 w 472886"/>
              <a:gd name="connsiteY353" fmla="*/ 20020 h 22814"/>
              <a:gd name="connsiteX354" fmla="*/ 90832 w 472886"/>
              <a:gd name="connsiteY354" fmla="*/ 20020 h 22814"/>
              <a:gd name="connsiteX355" fmla="*/ 91763 w 472886"/>
              <a:gd name="connsiteY355" fmla="*/ 20382 h 22814"/>
              <a:gd name="connsiteX356" fmla="*/ 92125 w 472886"/>
              <a:gd name="connsiteY356" fmla="*/ 21210 h 22814"/>
              <a:gd name="connsiteX357" fmla="*/ 91763 w 472886"/>
              <a:gd name="connsiteY357" fmla="*/ 22089 h 22814"/>
              <a:gd name="connsiteX358" fmla="*/ 90832 w 472886"/>
              <a:gd name="connsiteY358" fmla="*/ 22451 h 22814"/>
              <a:gd name="connsiteX359" fmla="*/ 79608 w 472886"/>
              <a:gd name="connsiteY359" fmla="*/ 22451 h 22814"/>
              <a:gd name="connsiteX360" fmla="*/ 78728 w 472886"/>
              <a:gd name="connsiteY360" fmla="*/ 22089 h 22814"/>
              <a:gd name="connsiteX361" fmla="*/ 78366 w 472886"/>
              <a:gd name="connsiteY361" fmla="*/ 21158 h 22814"/>
              <a:gd name="connsiteX362" fmla="*/ 78366 w 472886"/>
              <a:gd name="connsiteY362" fmla="*/ 1604 h 22814"/>
              <a:gd name="connsiteX363" fmla="*/ 78728 w 472886"/>
              <a:gd name="connsiteY363" fmla="*/ 724 h 22814"/>
              <a:gd name="connsiteX364" fmla="*/ 79608 w 472886"/>
              <a:gd name="connsiteY364" fmla="*/ 362 h 22814"/>
              <a:gd name="connsiteX365" fmla="*/ 61606 w 472886"/>
              <a:gd name="connsiteY365" fmla="*/ 362 h 22814"/>
              <a:gd name="connsiteX366" fmla="*/ 72831 w 472886"/>
              <a:gd name="connsiteY366" fmla="*/ 362 h 22814"/>
              <a:gd name="connsiteX367" fmla="*/ 73762 w 472886"/>
              <a:gd name="connsiteY367" fmla="*/ 724 h 22814"/>
              <a:gd name="connsiteX368" fmla="*/ 74124 w 472886"/>
              <a:gd name="connsiteY368" fmla="*/ 1604 h 22814"/>
              <a:gd name="connsiteX369" fmla="*/ 73762 w 472886"/>
              <a:gd name="connsiteY369" fmla="*/ 2483 h 22814"/>
              <a:gd name="connsiteX370" fmla="*/ 72831 w 472886"/>
              <a:gd name="connsiteY370" fmla="*/ 2793 h 22814"/>
              <a:gd name="connsiteX371" fmla="*/ 72831 w 472886"/>
              <a:gd name="connsiteY371" fmla="*/ 2845 h 22814"/>
              <a:gd name="connsiteX372" fmla="*/ 62951 w 472886"/>
              <a:gd name="connsiteY372" fmla="*/ 2845 h 22814"/>
              <a:gd name="connsiteX373" fmla="*/ 62951 w 472886"/>
              <a:gd name="connsiteY373" fmla="*/ 9932 h 22814"/>
              <a:gd name="connsiteX374" fmla="*/ 71435 w 472886"/>
              <a:gd name="connsiteY374" fmla="*/ 9932 h 22814"/>
              <a:gd name="connsiteX375" fmla="*/ 72366 w 472886"/>
              <a:gd name="connsiteY375" fmla="*/ 10294 h 22814"/>
              <a:gd name="connsiteX376" fmla="*/ 72728 w 472886"/>
              <a:gd name="connsiteY376" fmla="*/ 11174 h 22814"/>
              <a:gd name="connsiteX377" fmla="*/ 72366 w 472886"/>
              <a:gd name="connsiteY377" fmla="*/ 12053 h 22814"/>
              <a:gd name="connsiteX378" fmla="*/ 71435 w 472886"/>
              <a:gd name="connsiteY378" fmla="*/ 12364 h 22814"/>
              <a:gd name="connsiteX379" fmla="*/ 62951 w 472886"/>
              <a:gd name="connsiteY379" fmla="*/ 12364 h 22814"/>
              <a:gd name="connsiteX380" fmla="*/ 62951 w 472886"/>
              <a:gd name="connsiteY380" fmla="*/ 20020 h 22814"/>
              <a:gd name="connsiteX381" fmla="*/ 72831 w 472886"/>
              <a:gd name="connsiteY381" fmla="*/ 20020 h 22814"/>
              <a:gd name="connsiteX382" fmla="*/ 73762 w 472886"/>
              <a:gd name="connsiteY382" fmla="*/ 20382 h 22814"/>
              <a:gd name="connsiteX383" fmla="*/ 74124 w 472886"/>
              <a:gd name="connsiteY383" fmla="*/ 21210 h 22814"/>
              <a:gd name="connsiteX384" fmla="*/ 73762 w 472886"/>
              <a:gd name="connsiteY384" fmla="*/ 22089 h 22814"/>
              <a:gd name="connsiteX385" fmla="*/ 72831 w 472886"/>
              <a:gd name="connsiteY385" fmla="*/ 22451 h 22814"/>
              <a:gd name="connsiteX386" fmla="*/ 61606 w 472886"/>
              <a:gd name="connsiteY386" fmla="*/ 22451 h 22814"/>
              <a:gd name="connsiteX387" fmla="*/ 60727 w 472886"/>
              <a:gd name="connsiteY387" fmla="*/ 22089 h 22814"/>
              <a:gd name="connsiteX388" fmla="*/ 60365 w 472886"/>
              <a:gd name="connsiteY388" fmla="*/ 21158 h 22814"/>
              <a:gd name="connsiteX389" fmla="*/ 60365 w 472886"/>
              <a:gd name="connsiteY389" fmla="*/ 1604 h 22814"/>
              <a:gd name="connsiteX390" fmla="*/ 60727 w 472886"/>
              <a:gd name="connsiteY390" fmla="*/ 724 h 22814"/>
              <a:gd name="connsiteX391" fmla="*/ 61606 w 472886"/>
              <a:gd name="connsiteY391" fmla="*/ 362 h 22814"/>
              <a:gd name="connsiteX392" fmla="*/ 19191 w 472886"/>
              <a:gd name="connsiteY392" fmla="*/ 362 h 22814"/>
              <a:gd name="connsiteX393" fmla="*/ 33881 w 472886"/>
              <a:gd name="connsiteY393" fmla="*/ 362 h 22814"/>
              <a:gd name="connsiteX394" fmla="*/ 34760 w 472886"/>
              <a:gd name="connsiteY394" fmla="*/ 672 h 22814"/>
              <a:gd name="connsiteX395" fmla="*/ 35122 w 472886"/>
              <a:gd name="connsiteY395" fmla="*/ 1552 h 22814"/>
              <a:gd name="connsiteX396" fmla="*/ 34760 w 472886"/>
              <a:gd name="connsiteY396" fmla="*/ 2431 h 22814"/>
              <a:gd name="connsiteX397" fmla="*/ 33829 w 472886"/>
              <a:gd name="connsiteY397" fmla="*/ 2742 h 22814"/>
              <a:gd name="connsiteX398" fmla="*/ 27829 w 472886"/>
              <a:gd name="connsiteY398" fmla="*/ 2742 h 22814"/>
              <a:gd name="connsiteX399" fmla="*/ 27829 w 472886"/>
              <a:gd name="connsiteY399" fmla="*/ 21158 h 22814"/>
              <a:gd name="connsiteX400" fmla="*/ 27467 w 472886"/>
              <a:gd name="connsiteY400" fmla="*/ 22089 h 22814"/>
              <a:gd name="connsiteX401" fmla="*/ 26484 w 472886"/>
              <a:gd name="connsiteY401" fmla="*/ 22451 h 22814"/>
              <a:gd name="connsiteX402" fmla="*/ 25553 w 472886"/>
              <a:gd name="connsiteY402" fmla="*/ 22089 h 22814"/>
              <a:gd name="connsiteX403" fmla="*/ 25191 w 472886"/>
              <a:gd name="connsiteY403" fmla="*/ 21158 h 22814"/>
              <a:gd name="connsiteX404" fmla="*/ 25191 w 472886"/>
              <a:gd name="connsiteY404" fmla="*/ 2742 h 22814"/>
              <a:gd name="connsiteX405" fmla="*/ 19191 w 472886"/>
              <a:gd name="connsiteY405" fmla="*/ 2742 h 22814"/>
              <a:gd name="connsiteX406" fmla="*/ 18311 w 472886"/>
              <a:gd name="connsiteY406" fmla="*/ 2431 h 22814"/>
              <a:gd name="connsiteX407" fmla="*/ 17949 w 472886"/>
              <a:gd name="connsiteY407" fmla="*/ 1552 h 22814"/>
              <a:gd name="connsiteX408" fmla="*/ 18311 w 472886"/>
              <a:gd name="connsiteY408" fmla="*/ 672 h 22814"/>
              <a:gd name="connsiteX409" fmla="*/ 19191 w 472886"/>
              <a:gd name="connsiteY409" fmla="*/ 362 h 22814"/>
              <a:gd name="connsiteX410" fmla="*/ 224907 w 472886"/>
              <a:gd name="connsiteY410" fmla="*/ 259 h 22814"/>
              <a:gd name="connsiteX411" fmla="*/ 233649 w 472886"/>
              <a:gd name="connsiteY411" fmla="*/ 259 h 22814"/>
              <a:gd name="connsiteX412" fmla="*/ 236856 w 472886"/>
              <a:gd name="connsiteY412" fmla="*/ 1087 h 22814"/>
              <a:gd name="connsiteX413" fmla="*/ 239132 w 472886"/>
              <a:gd name="connsiteY413" fmla="*/ 3311 h 22814"/>
              <a:gd name="connsiteX414" fmla="*/ 239960 w 472886"/>
              <a:gd name="connsiteY414" fmla="*/ 6570 h 22814"/>
              <a:gd name="connsiteX415" fmla="*/ 239443 w 472886"/>
              <a:gd name="connsiteY415" fmla="*/ 9053 h 22814"/>
              <a:gd name="connsiteX416" fmla="*/ 238046 w 472886"/>
              <a:gd name="connsiteY416" fmla="*/ 11019 h 22814"/>
              <a:gd name="connsiteX417" fmla="*/ 236339 w 472886"/>
              <a:gd name="connsiteY417" fmla="*/ 12157 h 22814"/>
              <a:gd name="connsiteX418" fmla="*/ 237270 w 472886"/>
              <a:gd name="connsiteY418" fmla="*/ 12726 h 22814"/>
              <a:gd name="connsiteX419" fmla="*/ 238667 w 472886"/>
              <a:gd name="connsiteY419" fmla="*/ 14382 h 22814"/>
              <a:gd name="connsiteX420" fmla="*/ 239236 w 472886"/>
              <a:gd name="connsiteY420" fmla="*/ 16709 h 22814"/>
              <a:gd name="connsiteX421" fmla="*/ 239391 w 472886"/>
              <a:gd name="connsiteY421" fmla="*/ 18572 h 22814"/>
              <a:gd name="connsiteX422" fmla="*/ 239650 w 472886"/>
              <a:gd name="connsiteY422" fmla="*/ 19658 h 22814"/>
              <a:gd name="connsiteX423" fmla="*/ 240167 w 472886"/>
              <a:gd name="connsiteY423" fmla="*/ 20279 h 22814"/>
              <a:gd name="connsiteX424" fmla="*/ 240736 w 472886"/>
              <a:gd name="connsiteY424" fmla="*/ 21003 h 22814"/>
              <a:gd name="connsiteX425" fmla="*/ 240581 w 472886"/>
              <a:gd name="connsiteY425" fmla="*/ 21934 h 22814"/>
              <a:gd name="connsiteX426" fmla="*/ 240063 w 472886"/>
              <a:gd name="connsiteY426" fmla="*/ 22348 h 22814"/>
              <a:gd name="connsiteX427" fmla="*/ 239391 w 472886"/>
              <a:gd name="connsiteY427" fmla="*/ 22452 h 22814"/>
              <a:gd name="connsiteX428" fmla="*/ 238770 w 472886"/>
              <a:gd name="connsiteY428" fmla="*/ 22245 h 22814"/>
              <a:gd name="connsiteX429" fmla="*/ 237787 w 472886"/>
              <a:gd name="connsiteY429" fmla="*/ 21417 h 22814"/>
              <a:gd name="connsiteX430" fmla="*/ 237012 w 472886"/>
              <a:gd name="connsiteY430" fmla="*/ 19813 h 22814"/>
              <a:gd name="connsiteX431" fmla="*/ 236701 w 472886"/>
              <a:gd name="connsiteY431" fmla="*/ 16968 h 22814"/>
              <a:gd name="connsiteX432" fmla="*/ 236391 w 472886"/>
              <a:gd name="connsiteY432" fmla="*/ 15313 h 22814"/>
              <a:gd name="connsiteX433" fmla="*/ 235511 w 472886"/>
              <a:gd name="connsiteY433" fmla="*/ 14226 h 22814"/>
              <a:gd name="connsiteX434" fmla="*/ 234322 w 472886"/>
              <a:gd name="connsiteY434" fmla="*/ 13657 h 22814"/>
              <a:gd name="connsiteX435" fmla="*/ 232977 w 472886"/>
              <a:gd name="connsiteY435" fmla="*/ 13502 h 22814"/>
              <a:gd name="connsiteX436" fmla="*/ 226304 w 472886"/>
              <a:gd name="connsiteY436" fmla="*/ 13502 h 22814"/>
              <a:gd name="connsiteX437" fmla="*/ 226304 w 472886"/>
              <a:gd name="connsiteY437" fmla="*/ 21055 h 22814"/>
              <a:gd name="connsiteX438" fmla="*/ 225994 w 472886"/>
              <a:gd name="connsiteY438" fmla="*/ 21986 h 22814"/>
              <a:gd name="connsiteX439" fmla="*/ 225115 w 472886"/>
              <a:gd name="connsiteY439" fmla="*/ 22348 h 22814"/>
              <a:gd name="connsiteX440" fmla="*/ 224080 w 472886"/>
              <a:gd name="connsiteY440" fmla="*/ 21986 h 22814"/>
              <a:gd name="connsiteX441" fmla="*/ 223666 w 472886"/>
              <a:gd name="connsiteY441" fmla="*/ 21055 h 22814"/>
              <a:gd name="connsiteX442" fmla="*/ 223666 w 472886"/>
              <a:gd name="connsiteY442" fmla="*/ 1501 h 22814"/>
              <a:gd name="connsiteX443" fmla="*/ 224028 w 472886"/>
              <a:gd name="connsiteY443" fmla="*/ 621 h 22814"/>
              <a:gd name="connsiteX444" fmla="*/ 224907 w 472886"/>
              <a:gd name="connsiteY444" fmla="*/ 259 h 22814"/>
              <a:gd name="connsiteX445" fmla="*/ 40294 w 472886"/>
              <a:gd name="connsiteY445" fmla="*/ 259 h 22814"/>
              <a:gd name="connsiteX446" fmla="*/ 48984 w 472886"/>
              <a:gd name="connsiteY446" fmla="*/ 259 h 22814"/>
              <a:gd name="connsiteX447" fmla="*/ 52191 w 472886"/>
              <a:gd name="connsiteY447" fmla="*/ 1087 h 22814"/>
              <a:gd name="connsiteX448" fmla="*/ 54467 w 472886"/>
              <a:gd name="connsiteY448" fmla="*/ 3311 h 22814"/>
              <a:gd name="connsiteX449" fmla="*/ 55295 w 472886"/>
              <a:gd name="connsiteY449" fmla="*/ 6570 h 22814"/>
              <a:gd name="connsiteX450" fmla="*/ 54778 w 472886"/>
              <a:gd name="connsiteY450" fmla="*/ 9053 h 22814"/>
              <a:gd name="connsiteX451" fmla="*/ 53381 w 472886"/>
              <a:gd name="connsiteY451" fmla="*/ 11019 h 22814"/>
              <a:gd name="connsiteX452" fmla="*/ 51674 w 472886"/>
              <a:gd name="connsiteY452" fmla="*/ 12157 h 22814"/>
              <a:gd name="connsiteX453" fmla="*/ 52605 w 472886"/>
              <a:gd name="connsiteY453" fmla="*/ 12726 h 22814"/>
              <a:gd name="connsiteX454" fmla="*/ 54002 w 472886"/>
              <a:gd name="connsiteY454" fmla="*/ 14382 h 22814"/>
              <a:gd name="connsiteX455" fmla="*/ 54571 w 472886"/>
              <a:gd name="connsiteY455" fmla="*/ 16709 h 22814"/>
              <a:gd name="connsiteX456" fmla="*/ 54726 w 472886"/>
              <a:gd name="connsiteY456" fmla="*/ 18572 h 22814"/>
              <a:gd name="connsiteX457" fmla="*/ 54985 w 472886"/>
              <a:gd name="connsiteY457" fmla="*/ 19658 h 22814"/>
              <a:gd name="connsiteX458" fmla="*/ 55502 w 472886"/>
              <a:gd name="connsiteY458" fmla="*/ 20279 h 22814"/>
              <a:gd name="connsiteX459" fmla="*/ 56123 w 472886"/>
              <a:gd name="connsiteY459" fmla="*/ 21003 h 22814"/>
              <a:gd name="connsiteX460" fmla="*/ 55968 w 472886"/>
              <a:gd name="connsiteY460" fmla="*/ 21934 h 22814"/>
              <a:gd name="connsiteX461" fmla="*/ 55450 w 472886"/>
              <a:gd name="connsiteY461" fmla="*/ 22348 h 22814"/>
              <a:gd name="connsiteX462" fmla="*/ 54778 w 472886"/>
              <a:gd name="connsiteY462" fmla="*/ 22452 h 22814"/>
              <a:gd name="connsiteX463" fmla="*/ 54157 w 472886"/>
              <a:gd name="connsiteY463" fmla="*/ 22245 h 22814"/>
              <a:gd name="connsiteX464" fmla="*/ 53174 w 472886"/>
              <a:gd name="connsiteY464" fmla="*/ 21417 h 22814"/>
              <a:gd name="connsiteX465" fmla="*/ 52399 w 472886"/>
              <a:gd name="connsiteY465" fmla="*/ 19813 h 22814"/>
              <a:gd name="connsiteX466" fmla="*/ 52088 w 472886"/>
              <a:gd name="connsiteY466" fmla="*/ 16968 h 22814"/>
              <a:gd name="connsiteX467" fmla="*/ 51778 w 472886"/>
              <a:gd name="connsiteY467" fmla="*/ 15313 h 22814"/>
              <a:gd name="connsiteX468" fmla="*/ 50898 w 472886"/>
              <a:gd name="connsiteY468" fmla="*/ 14226 h 22814"/>
              <a:gd name="connsiteX469" fmla="*/ 49709 w 472886"/>
              <a:gd name="connsiteY469" fmla="*/ 13657 h 22814"/>
              <a:gd name="connsiteX470" fmla="*/ 48364 w 472886"/>
              <a:gd name="connsiteY470" fmla="*/ 13502 h 22814"/>
              <a:gd name="connsiteX471" fmla="*/ 41691 w 472886"/>
              <a:gd name="connsiteY471" fmla="*/ 13502 h 22814"/>
              <a:gd name="connsiteX472" fmla="*/ 41691 w 472886"/>
              <a:gd name="connsiteY472" fmla="*/ 21055 h 22814"/>
              <a:gd name="connsiteX473" fmla="*/ 41381 w 472886"/>
              <a:gd name="connsiteY473" fmla="*/ 21986 h 22814"/>
              <a:gd name="connsiteX474" fmla="*/ 40502 w 472886"/>
              <a:gd name="connsiteY474" fmla="*/ 22348 h 22814"/>
              <a:gd name="connsiteX475" fmla="*/ 39467 w 472886"/>
              <a:gd name="connsiteY475" fmla="*/ 21986 h 22814"/>
              <a:gd name="connsiteX476" fmla="*/ 39053 w 472886"/>
              <a:gd name="connsiteY476" fmla="*/ 21055 h 22814"/>
              <a:gd name="connsiteX477" fmla="*/ 39053 w 472886"/>
              <a:gd name="connsiteY477" fmla="*/ 1501 h 22814"/>
              <a:gd name="connsiteX478" fmla="*/ 39415 w 472886"/>
              <a:gd name="connsiteY478" fmla="*/ 621 h 22814"/>
              <a:gd name="connsiteX479" fmla="*/ 40294 w 472886"/>
              <a:gd name="connsiteY479" fmla="*/ 259 h 22814"/>
              <a:gd name="connsiteX480" fmla="*/ 465800 w 472886"/>
              <a:gd name="connsiteY480" fmla="*/ 104 h 22814"/>
              <a:gd name="connsiteX481" fmla="*/ 469369 w 472886"/>
              <a:gd name="connsiteY481" fmla="*/ 725 h 22814"/>
              <a:gd name="connsiteX482" fmla="*/ 472110 w 472886"/>
              <a:gd name="connsiteY482" fmla="*/ 2587 h 22814"/>
              <a:gd name="connsiteX483" fmla="*/ 472576 w 472886"/>
              <a:gd name="connsiteY483" fmla="*/ 3518 h 22814"/>
              <a:gd name="connsiteX484" fmla="*/ 472265 w 472886"/>
              <a:gd name="connsiteY484" fmla="*/ 4139 h 22814"/>
              <a:gd name="connsiteX485" fmla="*/ 471593 w 472886"/>
              <a:gd name="connsiteY485" fmla="*/ 4449 h 22814"/>
              <a:gd name="connsiteX486" fmla="*/ 471076 w 472886"/>
              <a:gd name="connsiteY486" fmla="*/ 4242 h 22814"/>
              <a:gd name="connsiteX487" fmla="*/ 469731 w 472886"/>
              <a:gd name="connsiteY487" fmla="*/ 3053 h 22814"/>
              <a:gd name="connsiteX488" fmla="*/ 467921 w 472886"/>
              <a:gd name="connsiteY488" fmla="*/ 2225 h 22814"/>
              <a:gd name="connsiteX489" fmla="*/ 465851 w 472886"/>
              <a:gd name="connsiteY489" fmla="*/ 1966 h 22814"/>
              <a:gd name="connsiteX490" fmla="*/ 463161 w 472886"/>
              <a:gd name="connsiteY490" fmla="*/ 2432 h 22814"/>
              <a:gd name="connsiteX491" fmla="*/ 461299 w 472886"/>
              <a:gd name="connsiteY491" fmla="*/ 3725 h 22814"/>
              <a:gd name="connsiteX492" fmla="*/ 460627 w 472886"/>
              <a:gd name="connsiteY492" fmla="*/ 5794 h 22814"/>
              <a:gd name="connsiteX493" fmla="*/ 461403 w 472886"/>
              <a:gd name="connsiteY493" fmla="*/ 7967 h 22814"/>
              <a:gd name="connsiteX494" fmla="*/ 463369 w 472886"/>
              <a:gd name="connsiteY494" fmla="*/ 9364 h 22814"/>
              <a:gd name="connsiteX495" fmla="*/ 466006 w 472886"/>
              <a:gd name="connsiteY495" fmla="*/ 10398 h 22814"/>
              <a:gd name="connsiteX496" fmla="*/ 468593 w 472886"/>
              <a:gd name="connsiteY496" fmla="*/ 11278 h 22814"/>
              <a:gd name="connsiteX497" fmla="*/ 470817 w 472886"/>
              <a:gd name="connsiteY497" fmla="*/ 12468 h 22814"/>
              <a:gd name="connsiteX498" fmla="*/ 472317 w 472886"/>
              <a:gd name="connsiteY498" fmla="*/ 14278 h 22814"/>
              <a:gd name="connsiteX499" fmla="*/ 472886 w 472886"/>
              <a:gd name="connsiteY499" fmla="*/ 17072 h 22814"/>
              <a:gd name="connsiteX500" fmla="*/ 471955 w 472886"/>
              <a:gd name="connsiteY500" fmla="*/ 19969 h 22814"/>
              <a:gd name="connsiteX501" fmla="*/ 469421 w 472886"/>
              <a:gd name="connsiteY501" fmla="*/ 22038 h 22814"/>
              <a:gd name="connsiteX502" fmla="*/ 465696 w 472886"/>
              <a:gd name="connsiteY502" fmla="*/ 22814 h 22814"/>
              <a:gd name="connsiteX503" fmla="*/ 461506 w 472886"/>
              <a:gd name="connsiteY503" fmla="*/ 22038 h 22814"/>
              <a:gd name="connsiteX504" fmla="*/ 458144 w 472886"/>
              <a:gd name="connsiteY504" fmla="*/ 19658 h 22814"/>
              <a:gd name="connsiteX505" fmla="*/ 457886 w 472886"/>
              <a:gd name="connsiteY505" fmla="*/ 19348 h 22814"/>
              <a:gd name="connsiteX506" fmla="*/ 457782 w 472886"/>
              <a:gd name="connsiteY506" fmla="*/ 18882 h 22814"/>
              <a:gd name="connsiteX507" fmla="*/ 458092 w 472886"/>
              <a:gd name="connsiteY507" fmla="*/ 18210 h 22814"/>
              <a:gd name="connsiteX508" fmla="*/ 458765 w 472886"/>
              <a:gd name="connsiteY508" fmla="*/ 17899 h 22814"/>
              <a:gd name="connsiteX509" fmla="*/ 459437 w 472886"/>
              <a:gd name="connsiteY509" fmla="*/ 18210 h 22814"/>
              <a:gd name="connsiteX510" fmla="*/ 462230 w 472886"/>
              <a:gd name="connsiteY510" fmla="*/ 20227 h 22814"/>
              <a:gd name="connsiteX511" fmla="*/ 465593 w 472886"/>
              <a:gd name="connsiteY511" fmla="*/ 20900 h 22814"/>
              <a:gd name="connsiteX512" fmla="*/ 468282 w 472886"/>
              <a:gd name="connsiteY512" fmla="*/ 20434 h 22814"/>
              <a:gd name="connsiteX513" fmla="*/ 470145 w 472886"/>
              <a:gd name="connsiteY513" fmla="*/ 19089 h 22814"/>
              <a:gd name="connsiteX514" fmla="*/ 470817 w 472886"/>
              <a:gd name="connsiteY514" fmla="*/ 17020 h 22814"/>
              <a:gd name="connsiteX515" fmla="*/ 470041 w 472886"/>
              <a:gd name="connsiteY515" fmla="*/ 14692 h 22814"/>
              <a:gd name="connsiteX516" fmla="*/ 467972 w 472886"/>
              <a:gd name="connsiteY516" fmla="*/ 13192 h 22814"/>
              <a:gd name="connsiteX517" fmla="*/ 465075 w 472886"/>
              <a:gd name="connsiteY517" fmla="*/ 12157 h 22814"/>
              <a:gd name="connsiteX518" fmla="*/ 462593 w 472886"/>
              <a:gd name="connsiteY518" fmla="*/ 11278 h 22814"/>
              <a:gd name="connsiteX519" fmla="*/ 460523 w 472886"/>
              <a:gd name="connsiteY519" fmla="*/ 10088 h 22814"/>
              <a:gd name="connsiteX520" fmla="*/ 459127 w 472886"/>
              <a:gd name="connsiteY520" fmla="*/ 8329 h 22814"/>
              <a:gd name="connsiteX521" fmla="*/ 458609 w 472886"/>
              <a:gd name="connsiteY521" fmla="*/ 5794 h 22814"/>
              <a:gd name="connsiteX522" fmla="*/ 459489 w 472886"/>
              <a:gd name="connsiteY522" fmla="*/ 2846 h 22814"/>
              <a:gd name="connsiteX523" fmla="*/ 462024 w 472886"/>
              <a:gd name="connsiteY523" fmla="*/ 828 h 22814"/>
              <a:gd name="connsiteX524" fmla="*/ 465800 w 472886"/>
              <a:gd name="connsiteY524" fmla="*/ 104 h 22814"/>
              <a:gd name="connsiteX525" fmla="*/ 392502 w 472886"/>
              <a:gd name="connsiteY525" fmla="*/ 104 h 22814"/>
              <a:gd name="connsiteX526" fmla="*/ 395761 w 472886"/>
              <a:gd name="connsiteY526" fmla="*/ 518 h 22814"/>
              <a:gd name="connsiteX527" fmla="*/ 398554 w 472886"/>
              <a:gd name="connsiteY527" fmla="*/ 1708 h 22814"/>
              <a:gd name="connsiteX528" fmla="*/ 398864 w 472886"/>
              <a:gd name="connsiteY528" fmla="*/ 2070 h 22814"/>
              <a:gd name="connsiteX529" fmla="*/ 398968 w 472886"/>
              <a:gd name="connsiteY529" fmla="*/ 2484 h 22814"/>
              <a:gd name="connsiteX530" fmla="*/ 398709 w 472886"/>
              <a:gd name="connsiteY530" fmla="*/ 3208 h 22814"/>
              <a:gd name="connsiteX531" fmla="*/ 398089 w 472886"/>
              <a:gd name="connsiteY531" fmla="*/ 3467 h 22814"/>
              <a:gd name="connsiteX532" fmla="*/ 397778 w 472886"/>
              <a:gd name="connsiteY532" fmla="*/ 3415 h 22814"/>
              <a:gd name="connsiteX533" fmla="*/ 397520 w 472886"/>
              <a:gd name="connsiteY533" fmla="*/ 3311 h 22814"/>
              <a:gd name="connsiteX534" fmla="*/ 395192 w 472886"/>
              <a:gd name="connsiteY534" fmla="*/ 2380 h 22814"/>
              <a:gd name="connsiteX535" fmla="*/ 392502 w 472886"/>
              <a:gd name="connsiteY535" fmla="*/ 2018 h 22814"/>
              <a:gd name="connsiteX536" fmla="*/ 387692 w 472886"/>
              <a:gd name="connsiteY536" fmla="*/ 3260 h 22814"/>
              <a:gd name="connsiteX537" fmla="*/ 384381 w 472886"/>
              <a:gd name="connsiteY537" fmla="*/ 6622 h 22814"/>
              <a:gd name="connsiteX538" fmla="*/ 383191 w 472886"/>
              <a:gd name="connsiteY538" fmla="*/ 11485 h 22814"/>
              <a:gd name="connsiteX539" fmla="*/ 384381 w 472886"/>
              <a:gd name="connsiteY539" fmla="*/ 16348 h 22814"/>
              <a:gd name="connsiteX540" fmla="*/ 387692 w 472886"/>
              <a:gd name="connsiteY540" fmla="*/ 19710 h 22814"/>
              <a:gd name="connsiteX541" fmla="*/ 392502 w 472886"/>
              <a:gd name="connsiteY541" fmla="*/ 20952 h 22814"/>
              <a:gd name="connsiteX542" fmla="*/ 395347 w 472886"/>
              <a:gd name="connsiteY542" fmla="*/ 20538 h 22814"/>
              <a:gd name="connsiteX543" fmla="*/ 397675 w 472886"/>
              <a:gd name="connsiteY543" fmla="*/ 19503 h 22814"/>
              <a:gd name="connsiteX544" fmla="*/ 397675 w 472886"/>
              <a:gd name="connsiteY544" fmla="*/ 13244 h 22814"/>
              <a:gd name="connsiteX545" fmla="*/ 392709 w 472886"/>
              <a:gd name="connsiteY545" fmla="*/ 13244 h 22814"/>
              <a:gd name="connsiteX546" fmla="*/ 392036 w 472886"/>
              <a:gd name="connsiteY546" fmla="*/ 12933 h 22814"/>
              <a:gd name="connsiteX547" fmla="*/ 391726 w 472886"/>
              <a:gd name="connsiteY547" fmla="*/ 12261 h 22814"/>
              <a:gd name="connsiteX548" fmla="*/ 392036 w 472886"/>
              <a:gd name="connsiteY548" fmla="*/ 11588 h 22814"/>
              <a:gd name="connsiteX549" fmla="*/ 392709 w 472886"/>
              <a:gd name="connsiteY549" fmla="*/ 11330 h 22814"/>
              <a:gd name="connsiteX550" fmla="*/ 398761 w 472886"/>
              <a:gd name="connsiteY550" fmla="*/ 11330 h 22814"/>
              <a:gd name="connsiteX551" fmla="*/ 399382 w 472886"/>
              <a:gd name="connsiteY551" fmla="*/ 11640 h 22814"/>
              <a:gd name="connsiteX552" fmla="*/ 399640 w 472886"/>
              <a:gd name="connsiteY552" fmla="*/ 12313 h 22814"/>
              <a:gd name="connsiteX553" fmla="*/ 399640 w 472886"/>
              <a:gd name="connsiteY553" fmla="*/ 19917 h 22814"/>
              <a:gd name="connsiteX554" fmla="*/ 399537 w 472886"/>
              <a:gd name="connsiteY554" fmla="*/ 20383 h 22814"/>
              <a:gd name="connsiteX555" fmla="*/ 399175 w 472886"/>
              <a:gd name="connsiteY555" fmla="*/ 20745 h 22814"/>
              <a:gd name="connsiteX556" fmla="*/ 396071 w 472886"/>
              <a:gd name="connsiteY556" fmla="*/ 22245 h 22814"/>
              <a:gd name="connsiteX557" fmla="*/ 392502 w 472886"/>
              <a:gd name="connsiteY557" fmla="*/ 22814 h 22814"/>
              <a:gd name="connsiteX558" fmla="*/ 388002 w 472886"/>
              <a:gd name="connsiteY558" fmla="*/ 21986 h 22814"/>
              <a:gd name="connsiteX559" fmla="*/ 384381 w 472886"/>
              <a:gd name="connsiteY559" fmla="*/ 19607 h 22814"/>
              <a:gd name="connsiteX560" fmla="*/ 382001 w 472886"/>
              <a:gd name="connsiteY560" fmla="*/ 15985 h 22814"/>
              <a:gd name="connsiteX561" fmla="*/ 381174 w 472886"/>
              <a:gd name="connsiteY561" fmla="*/ 11485 h 22814"/>
              <a:gd name="connsiteX562" fmla="*/ 382001 w 472886"/>
              <a:gd name="connsiteY562" fmla="*/ 6984 h 22814"/>
              <a:gd name="connsiteX563" fmla="*/ 384381 w 472886"/>
              <a:gd name="connsiteY563" fmla="*/ 3363 h 22814"/>
              <a:gd name="connsiteX564" fmla="*/ 388002 w 472886"/>
              <a:gd name="connsiteY564" fmla="*/ 983 h 22814"/>
              <a:gd name="connsiteX565" fmla="*/ 392502 w 472886"/>
              <a:gd name="connsiteY565" fmla="*/ 104 h 22814"/>
              <a:gd name="connsiteX566" fmla="*/ 134179 w 472886"/>
              <a:gd name="connsiteY566" fmla="*/ 104 h 22814"/>
              <a:gd name="connsiteX567" fmla="*/ 137386 w 472886"/>
              <a:gd name="connsiteY567" fmla="*/ 570 h 22814"/>
              <a:gd name="connsiteX568" fmla="*/ 140231 w 472886"/>
              <a:gd name="connsiteY568" fmla="*/ 1811 h 22814"/>
              <a:gd name="connsiteX569" fmla="*/ 140852 w 472886"/>
              <a:gd name="connsiteY569" fmla="*/ 2639 h 22814"/>
              <a:gd name="connsiteX570" fmla="*/ 140541 w 472886"/>
              <a:gd name="connsiteY570" fmla="*/ 3673 h 22814"/>
              <a:gd name="connsiteX571" fmla="*/ 139817 w 472886"/>
              <a:gd name="connsiteY571" fmla="*/ 4139 h 22814"/>
              <a:gd name="connsiteX572" fmla="*/ 138938 w 472886"/>
              <a:gd name="connsiteY572" fmla="*/ 3932 h 22814"/>
              <a:gd name="connsiteX573" fmla="*/ 136714 w 472886"/>
              <a:gd name="connsiteY573" fmla="*/ 2949 h 22814"/>
              <a:gd name="connsiteX574" fmla="*/ 134179 w 472886"/>
              <a:gd name="connsiteY574" fmla="*/ 2587 h 22814"/>
              <a:gd name="connsiteX575" fmla="*/ 130765 w 472886"/>
              <a:gd name="connsiteY575" fmla="*/ 3260 h 22814"/>
              <a:gd name="connsiteX576" fmla="*/ 128075 w 472886"/>
              <a:gd name="connsiteY576" fmla="*/ 5070 h 22814"/>
              <a:gd name="connsiteX577" fmla="*/ 126317 w 472886"/>
              <a:gd name="connsiteY577" fmla="*/ 7864 h 22814"/>
              <a:gd name="connsiteX578" fmla="*/ 125696 w 472886"/>
              <a:gd name="connsiteY578" fmla="*/ 11433 h 22814"/>
              <a:gd name="connsiteX579" fmla="*/ 126368 w 472886"/>
              <a:gd name="connsiteY579" fmla="*/ 15158 h 22814"/>
              <a:gd name="connsiteX580" fmla="*/ 128179 w 472886"/>
              <a:gd name="connsiteY580" fmla="*/ 17951 h 22814"/>
              <a:gd name="connsiteX581" fmla="*/ 130869 w 472886"/>
              <a:gd name="connsiteY581" fmla="*/ 19710 h 22814"/>
              <a:gd name="connsiteX582" fmla="*/ 134179 w 472886"/>
              <a:gd name="connsiteY582" fmla="*/ 20331 h 22814"/>
              <a:gd name="connsiteX583" fmla="*/ 136662 w 472886"/>
              <a:gd name="connsiteY583" fmla="*/ 19969 h 22814"/>
              <a:gd name="connsiteX584" fmla="*/ 138938 w 472886"/>
              <a:gd name="connsiteY584" fmla="*/ 18934 h 22814"/>
              <a:gd name="connsiteX585" fmla="*/ 139817 w 472886"/>
              <a:gd name="connsiteY585" fmla="*/ 18779 h 22814"/>
              <a:gd name="connsiteX586" fmla="*/ 140645 w 472886"/>
              <a:gd name="connsiteY586" fmla="*/ 19141 h 22814"/>
              <a:gd name="connsiteX587" fmla="*/ 140904 w 472886"/>
              <a:gd name="connsiteY587" fmla="*/ 20176 h 22814"/>
              <a:gd name="connsiteX588" fmla="*/ 140283 w 472886"/>
              <a:gd name="connsiteY588" fmla="*/ 21003 h 22814"/>
              <a:gd name="connsiteX589" fmla="*/ 138473 w 472886"/>
              <a:gd name="connsiteY589" fmla="*/ 21883 h 22814"/>
              <a:gd name="connsiteX590" fmla="*/ 136352 w 472886"/>
              <a:gd name="connsiteY590" fmla="*/ 22504 h 22814"/>
              <a:gd name="connsiteX591" fmla="*/ 134179 w 472886"/>
              <a:gd name="connsiteY591" fmla="*/ 22710 h 22814"/>
              <a:gd name="connsiteX592" fmla="*/ 129886 w 472886"/>
              <a:gd name="connsiteY592" fmla="*/ 21935 h 22814"/>
              <a:gd name="connsiteX593" fmla="*/ 126317 w 472886"/>
              <a:gd name="connsiteY593" fmla="*/ 19658 h 22814"/>
              <a:gd name="connsiteX594" fmla="*/ 123886 w 472886"/>
              <a:gd name="connsiteY594" fmla="*/ 16089 h 22814"/>
              <a:gd name="connsiteX595" fmla="*/ 123006 w 472886"/>
              <a:gd name="connsiteY595" fmla="*/ 11381 h 22814"/>
              <a:gd name="connsiteX596" fmla="*/ 123834 w 472886"/>
              <a:gd name="connsiteY596" fmla="*/ 6881 h 22814"/>
              <a:gd name="connsiteX597" fmla="*/ 126213 w 472886"/>
              <a:gd name="connsiteY597" fmla="*/ 3311 h 22814"/>
              <a:gd name="connsiteX598" fmla="*/ 129782 w 472886"/>
              <a:gd name="connsiteY598" fmla="*/ 932 h 22814"/>
              <a:gd name="connsiteX599" fmla="*/ 134179 w 472886"/>
              <a:gd name="connsiteY599" fmla="*/ 104 h 22814"/>
              <a:gd name="connsiteX600" fmla="*/ 421573 w 472886"/>
              <a:gd name="connsiteY600" fmla="*/ 52 h 22814"/>
              <a:gd name="connsiteX601" fmla="*/ 425815 w 472886"/>
              <a:gd name="connsiteY601" fmla="*/ 880 h 22814"/>
              <a:gd name="connsiteX602" fmla="*/ 429177 w 472886"/>
              <a:gd name="connsiteY602" fmla="*/ 3259 h 22814"/>
              <a:gd name="connsiteX603" fmla="*/ 431350 w 472886"/>
              <a:gd name="connsiteY603" fmla="*/ 6880 h 22814"/>
              <a:gd name="connsiteX604" fmla="*/ 432125 w 472886"/>
              <a:gd name="connsiteY604" fmla="*/ 11433 h 22814"/>
              <a:gd name="connsiteX605" fmla="*/ 431350 w 472886"/>
              <a:gd name="connsiteY605" fmla="*/ 15985 h 22814"/>
              <a:gd name="connsiteX606" fmla="*/ 429177 w 472886"/>
              <a:gd name="connsiteY606" fmla="*/ 19606 h 22814"/>
              <a:gd name="connsiteX607" fmla="*/ 425815 w 472886"/>
              <a:gd name="connsiteY607" fmla="*/ 21986 h 22814"/>
              <a:gd name="connsiteX608" fmla="*/ 421573 w 472886"/>
              <a:gd name="connsiteY608" fmla="*/ 22814 h 22814"/>
              <a:gd name="connsiteX609" fmla="*/ 417332 w 472886"/>
              <a:gd name="connsiteY609" fmla="*/ 21986 h 22814"/>
              <a:gd name="connsiteX610" fmla="*/ 413969 w 472886"/>
              <a:gd name="connsiteY610" fmla="*/ 19606 h 22814"/>
              <a:gd name="connsiteX611" fmla="*/ 411797 w 472886"/>
              <a:gd name="connsiteY611" fmla="*/ 15985 h 22814"/>
              <a:gd name="connsiteX612" fmla="*/ 411021 w 472886"/>
              <a:gd name="connsiteY612" fmla="*/ 11433 h 22814"/>
              <a:gd name="connsiteX613" fmla="*/ 411797 w 472886"/>
              <a:gd name="connsiteY613" fmla="*/ 6880 h 22814"/>
              <a:gd name="connsiteX614" fmla="*/ 413969 w 472886"/>
              <a:gd name="connsiteY614" fmla="*/ 3259 h 22814"/>
              <a:gd name="connsiteX615" fmla="*/ 417332 w 472886"/>
              <a:gd name="connsiteY615" fmla="*/ 880 h 22814"/>
              <a:gd name="connsiteX616" fmla="*/ 421573 w 472886"/>
              <a:gd name="connsiteY616" fmla="*/ 52 h 22814"/>
              <a:gd name="connsiteX617" fmla="*/ 298670 w 472886"/>
              <a:gd name="connsiteY617" fmla="*/ 52 h 22814"/>
              <a:gd name="connsiteX618" fmla="*/ 302912 w 472886"/>
              <a:gd name="connsiteY618" fmla="*/ 880 h 22814"/>
              <a:gd name="connsiteX619" fmla="*/ 306274 w 472886"/>
              <a:gd name="connsiteY619" fmla="*/ 3259 h 22814"/>
              <a:gd name="connsiteX620" fmla="*/ 308447 w 472886"/>
              <a:gd name="connsiteY620" fmla="*/ 6880 h 22814"/>
              <a:gd name="connsiteX621" fmla="*/ 309222 w 472886"/>
              <a:gd name="connsiteY621" fmla="*/ 11433 h 22814"/>
              <a:gd name="connsiteX622" fmla="*/ 308447 w 472886"/>
              <a:gd name="connsiteY622" fmla="*/ 15985 h 22814"/>
              <a:gd name="connsiteX623" fmla="*/ 306274 w 472886"/>
              <a:gd name="connsiteY623" fmla="*/ 19606 h 22814"/>
              <a:gd name="connsiteX624" fmla="*/ 302912 w 472886"/>
              <a:gd name="connsiteY624" fmla="*/ 21986 h 22814"/>
              <a:gd name="connsiteX625" fmla="*/ 298670 w 472886"/>
              <a:gd name="connsiteY625" fmla="*/ 22814 h 22814"/>
              <a:gd name="connsiteX626" fmla="*/ 294429 w 472886"/>
              <a:gd name="connsiteY626" fmla="*/ 21986 h 22814"/>
              <a:gd name="connsiteX627" fmla="*/ 291066 w 472886"/>
              <a:gd name="connsiteY627" fmla="*/ 19606 h 22814"/>
              <a:gd name="connsiteX628" fmla="*/ 288894 w 472886"/>
              <a:gd name="connsiteY628" fmla="*/ 15985 h 22814"/>
              <a:gd name="connsiteX629" fmla="*/ 288118 w 472886"/>
              <a:gd name="connsiteY629" fmla="*/ 11433 h 22814"/>
              <a:gd name="connsiteX630" fmla="*/ 288894 w 472886"/>
              <a:gd name="connsiteY630" fmla="*/ 6880 h 22814"/>
              <a:gd name="connsiteX631" fmla="*/ 291066 w 472886"/>
              <a:gd name="connsiteY631" fmla="*/ 3259 h 22814"/>
              <a:gd name="connsiteX632" fmla="*/ 294429 w 472886"/>
              <a:gd name="connsiteY632" fmla="*/ 880 h 22814"/>
              <a:gd name="connsiteX633" fmla="*/ 298670 w 472886"/>
              <a:gd name="connsiteY633" fmla="*/ 52 h 22814"/>
              <a:gd name="connsiteX634" fmla="*/ 8069 w 472886"/>
              <a:gd name="connsiteY634" fmla="*/ 0 h 22814"/>
              <a:gd name="connsiteX635" fmla="*/ 11742 w 472886"/>
              <a:gd name="connsiteY635" fmla="*/ 621 h 22814"/>
              <a:gd name="connsiteX636" fmla="*/ 14483 w 472886"/>
              <a:gd name="connsiteY636" fmla="*/ 2380 h 22814"/>
              <a:gd name="connsiteX637" fmla="*/ 15104 w 472886"/>
              <a:gd name="connsiteY637" fmla="*/ 3569 h 22814"/>
              <a:gd name="connsiteX638" fmla="*/ 14690 w 472886"/>
              <a:gd name="connsiteY638" fmla="*/ 4449 h 22814"/>
              <a:gd name="connsiteX639" fmla="*/ 13811 w 472886"/>
              <a:gd name="connsiteY639" fmla="*/ 4863 h 22814"/>
              <a:gd name="connsiteX640" fmla="*/ 13190 w 472886"/>
              <a:gd name="connsiteY640" fmla="*/ 4604 h 22814"/>
              <a:gd name="connsiteX641" fmla="*/ 11845 w 472886"/>
              <a:gd name="connsiteY641" fmla="*/ 3518 h 22814"/>
              <a:gd name="connsiteX642" fmla="*/ 10035 w 472886"/>
              <a:gd name="connsiteY642" fmla="*/ 2742 h 22814"/>
              <a:gd name="connsiteX643" fmla="*/ 8069 w 472886"/>
              <a:gd name="connsiteY643" fmla="*/ 2483 h 22814"/>
              <a:gd name="connsiteX644" fmla="*/ 5535 w 472886"/>
              <a:gd name="connsiteY644" fmla="*/ 2897 h 22814"/>
              <a:gd name="connsiteX645" fmla="*/ 3828 w 472886"/>
              <a:gd name="connsiteY645" fmla="*/ 4087 h 22814"/>
              <a:gd name="connsiteX646" fmla="*/ 3207 w 472886"/>
              <a:gd name="connsiteY646" fmla="*/ 5949 h 22814"/>
              <a:gd name="connsiteX647" fmla="*/ 3880 w 472886"/>
              <a:gd name="connsiteY647" fmla="*/ 7915 h 22814"/>
              <a:gd name="connsiteX648" fmla="*/ 5742 w 472886"/>
              <a:gd name="connsiteY648" fmla="*/ 9156 h 22814"/>
              <a:gd name="connsiteX649" fmla="*/ 8328 w 472886"/>
              <a:gd name="connsiteY649" fmla="*/ 10036 h 22814"/>
              <a:gd name="connsiteX650" fmla="*/ 11173 w 472886"/>
              <a:gd name="connsiteY650" fmla="*/ 10915 h 22814"/>
              <a:gd name="connsiteX651" fmla="*/ 13449 w 472886"/>
              <a:gd name="connsiteY651" fmla="*/ 12157 h 22814"/>
              <a:gd name="connsiteX652" fmla="*/ 15001 w 472886"/>
              <a:gd name="connsiteY652" fmla="*/ 13916 h 22814"/>
              <a:gd name="connsiteX653" fmla="*/ 15518 w 472886"/>
              <a:gd name="connsiteY653" fmla="*/ 16657 h 22814"/>
              <a:gd name="connsiteX654" fmla="*/ 14535 w 472886"/>
              <a:gd name="connsiteY654" fmla="*/ 19761 h 22814"/>
              <a:gd name="connsiteX655" fmla="*/ 11845 w 472886"/>
              <a:gd name="connsiteY655" fmla="*/ 21882 h 22814"/>
              <a:gd name="connsiteX656" fmla="*/ 8018 w 472886"/>
              <a:gd name="connsiteY656" fmla="*/ 22710 h 22814"/>
              <a:gd name="connsiteX657" fmla="*/ 3931 w 472886"/>
              <a:gd name="connsiteY657" fmla="*/ 22037 h 22814"/>
              <a:gd name="connsiteX658" fmla="*/ 517 w 472886"/>
              <a:gd name="connsiteY658" fmla="*/ 19813 h 22814"/>
              <a:gd name="connsiteX659" fmla="*/ 155 w 472886"/>
              <a:gd name="connsiteY659" fmla="*/ 19347 h 22814"/>
              <a:gd name="connsiteX660" fmla="*/ 0 w 472886"/>
              <a:gd name="connsiteY660" fmla="*/ 18778 h 22814"/>
              <a:gd name="connsiteX661" fmla="*/ 362 w 472886"/>
              <a:gd name="connsiteY661" fmla="*/ 17899 h 22814"/>
              <a:gd name="connsiteX662" fmla="*/ 1241 w 472886"/>
              <a:gd name="connsiteY662" fmla="*/ 17485 h 22814"/>
              <a:gd name="connsiteX663" fmla="*/ 2017 w 472886"/>
              <a:gd name="connsiteY663" fmla="*/ 17847 h 22814"/>
              <a:gd name="connsiteX664" fmla="*/ 4707 w 472886"/>
              <a:gd name="connsiteY664" fmla="*/ 19658 h 22814"/>
              <a:gd name="connsiteX665" fmla="*/ 7966 w 472886"/>
              <a:gd name="connsiteY665" fmla="*/ 20279 h 22814"/>
              <a:gd name="connsiteX666" fmla="*/ 10500 w 472886"/>
              <a:gd name="connsiteY666" fmla="*/ 19813 h 22814"/>
              <a:gd name="connsiteX667" fmla="*/ 12259 w 472886"/>
              <a:gd name="connsiteY667" fmla="*/ 18571 h 22814"/>
              <a:gd name="connsiteX668" fmla="*/ 12932 w 472886"/>
              <a:gd name="connsiteY668" fmla="*/ 16761 h 22814"/>
              <a:gd name="connsiteX669" fmla="*/ 12207 w 472886"/>
              <a:gd name="connsiteY669" fmla="*/ 14692 h 22814"/>
              <a:gd name="connsiteX670" fmla="*/ 10242 w 472886"/>
              <a:gd name="connsiteY670" fmla="*/ 13295 h 22814"/>
              <a:gd name="connsiteX671" fmla="*/ 7345 w 472886"/>
              <a:gd name="connsiteY671" fmla="*/ 12364 h 22814"/>
              <a:gd name="connsiteX672" fmla="*/ 4655 w 472886"/>
              <a:gd name="connsiteY672" fmla="*/ 11536 h 22814"/>
              <a:gd name="connsiteX673" fmla="*/ 2535 w 472886"/>
              <a:gd name="connsiteY673" fmla="*/ 10294 h 22814"/>
              <a:gd name="connsiteX674" fmla="*/ 1138 w 472886"/>
              <a:gd name="connsiteY674" fmla="*/ 8484 h 22814"/>
              <a:gd name="connsiteX675" fmla="*/ 672 w 472886"/>
              <a:gd name="connsiteY675" fmla="*/ 6001 h 22814"/>
              <a:gd name="connsiteX676" fmla="*/ 1604 w 472886"/>
              <a:gd name="connsiteY676" fmla="*/ 2845 h 22814"/>
              <a:gd name="connsiteX677" fmla="*/ 4242 w 472886"/>
              <a:gd name="connsiteY677" fmla="*/ 724 h 22814"/>
              <a:gd name="connsiteX678" fmla="*/ 8069 w 472886"/>
              <a:gd name="connsiteY678" fmla="*/ 0 h 2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Lst>
            <a:rect l="l" t="t" r="r" b="b"/>
            <a:pathLst>
              <a:path w="472886" h="22814">
                <a:moveTo>
                  <a:pt x="226252" y="2794"/>
                </a:moveTo>
                <a:lnTo>
                  <a:pt x="226252" y="11226"/>
                </a:lnTo>
                <a:lnTo>
                  <a:pt x="233597" y="11226"/>
                </a:lnTo>
                <a:cubicBezTo>
                  <a:pt x="234218" y="11174"/>
                  <a:pt x="234787" y="10967"/>
                  <a:pt x="235305" y="10605"/>
                </a:cubicBezTo>
                <a:cubicBezTo>
                  <a:pt x="235873" y="10243"/>
                  <a:pt x="236287" y="9674"/>
                  <a:pt x="236649" y="9002"/>
                </a:cubicBezTo>
                <a:cubicBezTo>
                  <a:pt x="237012" y="8329"/>
                  <a:pt x="237167" y="7553"/>
                  <a:pt x="237167" y="6674"/>
                </a:cubicBezTo>
                <a:cubicBezTo>
                  <a:pt x="237167" y="5536"/>
                  <a:pt x="236856" y="4604"/>
                  <a:pt x="236132" y="3880"/>
                </a:cubicBezTo>
                <a:cubicBezTo>
                  <a:pt x="235408" y="3156"/>
                  <a:pt x="234528" y="2794"/>
                  <a:pt x="233442" y="2794"/>
                </a:cubicBezTo>
                <a:close/>
                <a:moveTo>
                  <a:pt x="41588" y="2794"/>
                </a:moveTo>
                <a:lnTo>
                  <a:pt x="41588" y="11226"/>
                </a:lnTo>
                <a:lnTo>
                  <a:pt x="48933" y="11226"/>
                </a:lnTo>
                <a:cubicBezTo>
                  <a:pt x="49554" y="11174"/>
                  <a:pt x="50123" y="10967"/>
                  <a:pt x="50640" y="10605"/>
                </a:cubicBezTo>
                <a:cubicBezTo>
                  <a:pt x="51209" y="10243"/>
                  <a:pt x="51623" y="9674"/>
                  <a:pt x="51985" y="9002"/>
                </a:cubicBezTo>
                <a:cubicBezTo>
                  <a:pt x="52347" y="8329"/>
                  <a:pt x="52502" y="7553"/>
                  <a:pt x="52502" y="6674"/>
                </a:cubicBezTo>
                <a:cubicBezTo>
                  <a:pt x="52502" y="5536"/>
                  <a:pt x="52191" y="4604"/>
                  <a:pt x="51468" y="3880"/>
                </a:cubicBezTo>
                <a:cubicBezTo>
                  <a:pt x="50743" y="3156"/>
                  <a:pt x="49864" y="2794"/>
                  <a:pt x="48778" y="2794"/>
                </a:cubicBezTo>
                <a:close/>
                <a:moveTo>
                  <a:pt x="345483" y="2225"/>
                </a:moveTo>
                <a:lnTo>
                  <a:pt x="345483" y="11278"/>
                </a:lnTo>
                <a:lnTo>
                  <a:pt x="353087" y="11278"/>
                </a:lnTo>
                <a:cubicBezTo>
                  <a:pt x="353811" y="11226"/>
                  <a:pt x="354483" y="11019"/>
                  <a:pt x="355052" y="10605"/>
                </a:cubicBezTo>
                <a:cubicBezTo>
                  <a:pt x="355725" y="10191"/>
                  <a:pt x="356190" y="9622"/>
                  <a:pt x="356604" y="8898"/>
                </a:cubicBezTo>
                <a:cubicBezTo>
                  <a:pt x="356966" y="8174"/>
                  <a:pt x="357173" y="7346"/>
                  <a:pt x="357173" y="6415"/>
                </a:cubicBezTo>
                <a:cubicBezTo>
                  <a:pt x="357173" y="5173"/>
                  <a:pt x="356811" y="4190"/>
                  <a:pt x="355983" y="3414"/>
                </a:cubicBezTo>
                <a:cubicBezTo>
                  <a:pt x="355207" y="2638"/>
                  <a:pt x="354121" y="2225"/>
                  <a:pt x="352828" y="2225"/>
                </a:cubicBezTo>
                <a:close/>
                <a:moveTo>
                  <a:pt x="315688" y="2225"/>
                </a:moveTo>
                <a:lnTo>
                  <a:pt x="315688" y="11278"/>
                </a:lnTo>
                <a:lnTo>
                  <a:pt x="323292" y="11278"/>
                </a:lnTo>
                <a:cubicBezTo>
                  <a:pt x="324016" y="11226"/>
                  <a:pt x="324689" y="11019"/>
                  <a:pt x="325258" y="10605"/>
                </a:cubicBezTo>
                <a:cubicBezTo>
                  <a:pt x="325930" y="10191"/>
                  <a:pt x="326396" y="9622"/>
                  <a:pt x="326809" y="8898"/>
                </a:cubicBezTo>
                <a:cubicBezTo>
                  <a:pt x="327172" y="8174"/>
                  <a:pt x="327378" y="7346"/>
                  <a:pt x="327378" y="6415"/>
                </a:cubicBezTo>
                <a:cubicBezTo>
                  <a:pt x="327378" y="5173"/>
                  <a:pt x="327016" y="4190"/>
                  <a:pt x="326189" y="3414"/>
                </a:cubicBezTo>
                <a:cubicBezTo>
                  <a:pt x="325413" y="2638"/>
                  <a:pt x="324327" y="2225"/>
                  <a:pt x="323034" y="2225"/>
                </a:cubicBezTo>
                <a:close/>
                <a:moveTo>
                  <a:pt x="421573" y="1914"/>
                </a:moveTo>
                <a:cubicBezTo>
                  <a:pt x="419918" y="1914"/>
                  <a:pt x="418418" y="2328"/>
                  <a:pt x="417125" y="3104"/>
                </a:cubicBezTo>
                <a:cubicBezTo>
                  <a:pt x="415832" y="3880"/>
                  <a:pt x="414797" y="5018"/>
                  <a:pt x="414073" y="6415"/>
                </a:cubicBezTo>
                <a:cubicBezTo>
                  <a:pt x="413348" y="7863"/>
                  <a:pt x="412986" y="9519"/>
                  <a:pt x="412986" y="11381"/>
                </a:cubicBezTo>
                <a:cubicBezTo>
                  <a:pt x="412986" y="13295"/>
                  <a:pt x="413348" y="14951"/>
                  <a:pt x="414073" y="16347"/>
                </a:cubicBezTo>
                <a:cubicBezTo>
                  <a:pt x="414797" y="17744"/>
                  <a:pt x="415832" y="18882"/>
                  <a:pt x="417125" y="19658"/>
                </a:cubicBezTo>
                <a:cubicBezTo>
                  <a:pt x="418418" y="20434"/>
                  <a:pt x="419918" y="20848"/>
                  <a:pt x="421573" y="20848"/>
                </a:cubicBezTo>
                <a:cubicBezTo>
                  <a:pt x="423228" y="20848"/>
                  <a:pt x="424728" y="20434"/>
                  <a:pt x="426022" y="19658"/>
                </a:cubicBezTo>
                <a:cubicBezTo>
                  <a:pt x="427315" y="18882"/>
                  <a:pt x="428298" y="17744"/>
                  <a:pt x="429022" y="16347"/>
                </a:cubicBezTo>
                <a:cubicBezTo>
                  <a:pt x="429746" y="14951"/>
                  <a:pt x="430108" y="13295"/>
                  <a:pt x="430108" y="11381"/>
                </a:cubicBezTo>
                <a:cubicBezTo>
                  <a:pt x="430108" y="9467"/>
                  <a:pt x="429746" y="7812"/>
                  <a:pt x="429022" y="6415"/>
                </a:cubicBezTo>
                <a:cubicBezTo>
                  <a:pt x="428298" y="5018"/>
                  <a:pt x="427315" y="3880"/>
                  <a:pt x="426022" y="3104"/>
                </a:cubicBezTo>
                <a:cubicBezTo>
                  <a:pt x="424728" y="2328"/>
                  <a:pt x="423280" y="1914"/>
                  <a:pt x="421573" y="1914"/>
                </a:cubicBezTo>
                <a:close/>
                <a:moveTo>
                  <a:pt x="298670" y="1914"/>
                </a:moveTo>
                <a:cubicBezTo>
                  <a:pt x="297015" y="1914"/>
                  <a:pt x="295515" y="2328"/>
                  <a:pt x="294222" y="3104"/>
                </a:cubicBezTo>
                <a:cubicBezTo>
                  <a:pt x="292929" y="3880"/>
                  <a:pt x="291894" y="5018"/>
                  <a:pt x="291170" y="6415"/>
                </a:cubicBezTo>
                <a:cubicBezTo>
                  <a:pt x="290445" y="7863"/>
                  <a:pt x="290084" y="9519"/>
                  <a:pt x="290084" y="11381"/>
                </a:cubicBezTo>
                <a:cubicBezTo>
                  <a:pt x="290084" y="13295"/>
                  <a:pt x="290445" y="14951"/>
                  <a:pt x="291170" y="16347"/>
                </a:cubicBezTo>
                <a:cubicBezTo>
                  <a:pt x="291894" y="17744"/>
                  <a:pt x="292929" y="18882"/>
                  <a:pt x="294222" y="19658"/>
                </a:cubicBezTo>
                <a:cubicBezTo>
                  <a:pt x="295515" y="20434"/>
                  <a:pt x="297015" y="20848"/>
                  <a:pt x="298670" y="20848"/>
                </a:cubicBezTo>
                <a:cubicBezTo>
                  <a:pt x="300377" y="20848"/>
                  <a:pt x="301825" y="20434"/>
                  <a:pt x="303119" y="19658"/>
                </a:cubicBezTo>
                <a:cubicBezTo>
                  <a:pt x="304412" y="18882"/>
                  <a:pt x="305395" y="17744"/>
                  <a:pt x="306119" y="16347"/>
                </a:cubicBezTo>
                <a:cubicBezTo>
                  <a:pt x="306843" y="14951"/>
                  <a:pt x="307205" y="13295"/>
                  <a:pt x="307205" y="11381"/>
                </a:cubicBezTo>
                <a:cubicBezTo>
                  <a:pt x="307205" y="9467"/>
                  <a:pt x="306843" y="7812"/>
                  <a:pt x="306119" y="6415"/>
                </a:cubicBezTo>
                <a:cubicBezTo>
                  <a:pt x="305395" y="5018"/>
                  <a:pt x="304412" y="3880"/>
                  <a:pt x="303119" y="3104"/>
                </a:cubicBezTo>
                <a:cubicBezTo>
                  <a:pt x="301825" y="2328"/>
                  <a:pt x="300377" y="1914"/>
                  <a:pt x="298670" y="1914"/>
                </a:cubicBezTo>
                <a:close/>
                <a:moveTo>
                  <a:pt x="344448" y="414"/>
                </a:moveTo>
                <a:lnTo>
                  <a:pt x="352983" y="414"/>
                </a:lnTo>
                <a:cubicBezTo>
                  <a:pt x="354173" y="414"/>
                  <a:pt x="355259" y="673"/>
                  <a:pt x="356190" y="1190"/>
                </a:cubicBezTo>
                <a:cubicBezTo>
                  <a:pt x="357121" y="1707"/>
                  <a:pt x="357897" y="2432"/>
                  <a:pt x="358414" y="3311"/>
                </a:cubicBezTo>
                <a:cubicBezTo>
                  <a:pt x="358983" y="4190"/>
                  <a:pt x="359242" y="5225"/>
                  <a:pt x="359242" y="6363"/>
                </a:cubicBezTo>
                <a:cubicBezTo>
                  <a:pt x="359242" y="7242"/>
                  <a:pt x="359087" y="8122"/>
                  <a:pt x="358725" y="8898"/>
                </a:cubicBezTo>
                <a:cubicBezTo>
                  <a:pt x="358414" y="9674"/>
                  <a:pt x="357949" y="10346"/>
                  <a:pt x="357328" y="10864"/>
                </a:cubicBezTo>
                <a:cubicBezTo>
                  <a:pt x="356759" y="11381"/>
                  <a:pt x="356138" y="11743"/>
                  <a:pt x="355414" y="12002"/>
                </a:cubicBezTo>
                <a:cubicBezTo>
                  <a:pt x="355725" y="12105"/>
                  <a:pt x="356035" y="12260"/>
                  <a:pt x="356345" y="12467"/>
                </a:cubicBezTo>
                <a:cubicBezTo>
                  <a:pt x="357018" y="12881"/>
                  <a:pt x="357535" y="13502"/>
                  <a:pt x="357949" y="14226"/>
                </a:cubicBezTo>
                <a:cubicBezTo>
                  <a:pt x="358363" y="14950"/>
                  <a:pt x="358621" y="15882"/>
                  <a:pt x="358621" y="16916"/>
                </a:cubicBezTo>
                <a:cubicBezTo>
                  <a:pt x="358673" y="17847"/>
                  <a:pt x="358725" y="18520"/>
                  <a:pt x="358776" y="19037"/>
                </a:cubicBezTo>
                <a:cubicBezTo>
                  <a:pt x="358828" y="19555"/>
                  <a:pt x="358932" y="19917"/>
                  <a:pt x="359087" y="20175"/>
                </a:cubicBezTo>
                <a:cubicBezTo>
                  <a:pt x="359242" y="20434"/>
                  <a:pt x="359449" y="20641"/>
                  <a:pt x="359656" y="20796"/>
                </a:cubicBezTo>
                <a:cubicBezTo>
                  <a:pt x="359863" y="20900"/>
                  <a:pt x="360018" y="21055"/>
                  <a:pt x="360121" y="21365"/>
                </a:cubicBezTo>
                <a:cubicBezTo>
                  <a:pt x="360173" y="21624"/>
                  <a:pt x="360121" y="21831"/>
                  <a:pt x="360018" y="22038"/>
                </a:cubicBezTo>
                <a:cubicBezTo>
                  <a:pt x="359915" y="22193"/>
                  <a:pt x="359811" y="22348"/>
                  <a:pt x="359656" y="22400"/>
                </a:cubicBezTo>
                <a:cubicBezTo>
                  <a:pt x="359501" y="22451"/>
                  <a:pt x="359345" y="22503"/>
                  <a:pt x="359190" y="22503"/>
                </a:cubicBezTo>
                <a:cubicBezTo>
                  <a:pt x="359035" y="22503"/>
                  <a:pt x="358828" y="22503"/>
                  <a:pt x="358673" y="22400"/>
                </a:cubicBezTo>
                <a:cubicBezTo>
                  <a:pt x="358414" y="22245"/>
                  <a:pt x="358104" y="21986"/>
                  <a:pt x="357794" y="21624"/>
                </a:cubicBezTo>
                <a:cubicBezTo>
                  <a:pt x="357483" y="21262"/>
                  <a:pt x="357225" y="20693"/>
                  <a:pt x="357018" y="20020"/>
                </a:cubicBezTo>
                <a:cubicBezTo>
                  <a:pt x="356811" y="19348"/>
                  <a:pt x="356708" y="18365"/>
                  <a:pt x="356708" y="17123"/>
                </a:cubicBezTo>
                <a:cubicBezTo>
                  <a:pt x="356708" y="16295"/>
                  <a:pt x="356552" y="15623"/>
                  <a:pt x="356294" y="15106"/>
                </a:cubicBezTo>
                <a:cubicBezTo>
                  <a:pt x="355983" y="14537"/>
                  <a:pt x="355673" y="14123"/>
                  <a:pt x="355259" y="13864"/>
                </a:cubicBezTo>
                <a:cubicBezTo>
                  <a:pt x="354845" y="13554"/>
                  <a:pt x="354432" y="13347"/>
                  <a:pt x="353914" y="13243"/>
                </a:cubicBezTo>
                <a:cubicBezTo>
                  <a:pt x="353449" y="13140"/>
                  <a:pt x="352983" y="13088"/>
                  <a:pt x="352517" y="13088"/>
                </a:cubicBezTo>
                <a:lnTo>
                  <a:pt x="345534" y="13088"/>
                </a:lnTo>
                <a:lnTo>
                  <a:pt x="345534" y="21572"/>
                </a:lnTo>
                <a:cubicBezTo>
                  <a:pt x="345534" y="21831"/>
                  <a:pt x="345431" y="22038"/>
                  <a:pt x="345276" y="22245"/>
                </a:cubicBezTo>
                <a:cubicBezTo>
                  <a:pt x="345121" y="22451"/>
                  <a:pt x="344862" y="22555"/>
                  <a:pt x="344603" y="22555"/>
                </a:cubicBezTo>
                <a:cubicBezTo>
                  <a:pt x="344293" y="22555"/>
                  <a:pt x="344034" y="22451"/>
                  <a:pt x="343827" y="22245"/>
                </a:cubicBezTo>
                <a:cubicBezTo>
                  <a:pt x="343621" y="22038"/>
                  <a:pt x="343517" y="21831"/>
                  <a:pt x="343517" y="21572"/>
                </a:cubicBezTo>
                <a:lnTo>
                  <a:pt x="343517" y="1345"/>
                </a:lnTo>
                <a:cubicBezTo>
                  <a:pt x="343517" y="1087"/>
                  <a:pt x="343569" y="880"/>
                  <a:pt x="343776" y="673"/>
                </a:cubicBezTo>
                <a:cubicBezTo>
                  <a:pt x="343983" y="517"/>
                  <a:pt x="344189" y="414"/>
                  <a:pt x="344448" y="414"/>
                </a:cubicBezTo>
                <a:close/>
                <a:moveTo>
                  <a:pt x="314654" y="414"/>
                </a:moveTo>
                <a:lnTo>
                  <a:pt x="323189" y="414"/>
                </a:lnTo>
                <a:cubicBezTo>
                  <a:pt x="324378" y="414"/>
                  <a:pt x="325465" y="673"/>
                  <a:pt x="326396" y="1190"/>
                </a:cubicBezTo>
                <a:cubicBezTo>
                  <a:pt x="327327" y="1707"/>
                  <a:pt x="328103" y="2432"/>
                  <a:pt x="328620" y="3311"/>
                </a:cubicBezTo>
                <a:cubicBezTo>
                  <a:pt x="329189" y="4190"/>
                  <a:pt x="329448" y="5225"/>
                  <a:pt x="329448" y="6363"/>
                </a:cubicBezTo>
                <a:cubicBezTo>
                  <a:pt x="329448" y="7242"/>
                  <a:pt x="329240" y="8122"/>
                  <a:pt x="328930" y="8898"/>
                </a:cubicBezTo>
                <a:cubicBezTo>
                  <a:pt x="328620" y="9674"/>
                  <a:pt x="328154" y="10346"/>
                  <a:pt x="327534" y="10864"/>
                </a:cubicBezTo>
                <a:cubicBezTo>
                  <a:pt x="326965" y="11381"/>
                  <a:pt x="326344" y="11743"/>
                  <a:pt x="325620" y="12002"/>
                </a:cubicBezTo>
                <a:cubicBezTo>
                  <a:pt x="325930" y="12105"/>
                  <a:pt x="326241" y="12260"/>
                  <a:pt x="326551" y="12467"/>
                </a:cubicBezTo>
                <a:cubicBezTo>
                  <a:pt x="327223" y="12881"/>
                  <a:pt x="327741" y="13502"/>
                  <a:pt x="328154" y="14226"/>
                </a:cubicBezTo>
                <a:cubicBezTo>
                  <a:pt x="328568" y="14950"/>
                  <a:pt x="328827" y="15882"/>
                  <a:pt x="328827" y="16916"/>
                </a:cubicBezTo>
                <a:cubicBezTo>
                  <a:pt x="328879" y="17847"/>
                  <a:pt x="328930" y="18520"/>
                  <a:pt x="328982" y="19037"/>
                </a:cubicBezTo>
                <a:cubicBezTo>
                  <a:pt x="329034" y="19555"/>
                  <a:pt x="329137" y="19917"/>
                  <a:pt x="329292" y="20175"/>
                </a:cubicBezTo>
                <a:cubicBezTo>
                  <a:pt x="329448" y="20434"/>
                  <a:pt x="329654" y="20641"/>
                  <a:pt x="329862" y="20796"/>
                </a:cubicBezTo>
                <a:cubicBezTo>
                  <a:pt x="330068" y="20900"/>
                  <a:pt x="330223" y="21055"/>
                  <a:pt x="330327" y="21365"/>
                </a:cubicBezTo>
                <a:cubicBezTo>
                  <a:pt x="330379" y="21624"/>
                  <a:pt x="330327" y="21831"/>
                  <a:pt x="330223" y="22038"/>
                </a:cubicBezTo>
                <a:cubicBezTo>
                  <a:pt x="330120" y="22193"/>
                  <a:pt x="330017" y="22348"/>
                  <a:pt x="329862" y="22400"/>
                </a:cubicBezTo>
                <a:cubicBezTo>
                  <a:pt x="329706" y="22451"/>
                  <a:pt x="329551" y="22503"/>
                  <a:pt x="329396" y="22503"/>
                </a:cubicBezTo>
                <a:cubicBezTo>
                  <a:pt x="329189" y="22503"/>
                  <a:pt x="329034" y="22503"/>
                  <a:pt x="328879" y="22400"/>
                </a:cubicBezTo>
                <a:cubicBezTo>
                  <a:pt x="328620" y="22245"/>
                  <a:pt x="328309" y="21986"/>
                  <a:pt x="327999" y="21624"/>
                </a:cubicBezTo>
                <a:cubicBezTo>
                  <a:pt x="327689" y="21262"/>
                  <a:pt x="327430" y="20693"/>
                  <a:pt x="327223" y="20020"/>
                </a:cubicBezTo>
                <a:cubicBezTo>
                  <a:pt x="327016" y="19348"/>
                  <a:pt x="326913" y="18365"/>
                  <a:pt x="326913" y="17123"/>
                </a:cubicBezTo>
                <a:cubicBezTo>
                  <a:pt x="326913" y="16295"/>
                  <a:pt x="326758" y="15623"/>
                  <a:pt x="326499" y="15106"/>
                </a:cubicBezTo>
                <a:cubicBezTo>
                  <a:pt x="326189" y="14537"/>
                  <a:pt x="325878" y="14123"/>
                  <a:pt x="325465" y="13864"/>
                </a:cubicBezTo>
                <a:cubicBezTo>
                  <a:pt x="325051" y="13554"/>
                  <a:pt x="324637" y="13347"/>
                  <a:pt x="324120" y="13243"/>
                </a:cubicBezTo>
                <a:cubicBezTo>
                  <a:pt x="323654" y="13140"/>
                  <a:pt x="323189" y="13088"/>
                  <a:pt x="322723" y="13088"/>
                </a:cubicBezTo>
                <a:lnTo>
                  <a:pt x="315688" y="13088"/>
                </a:lnTo>
                <a:lnTo>
                  <a:pt x="315688" y="21572"/>
                </a:lnTo>
                <a:cubicBezTo>
                  <a:pt x="315688" y="21831"/>
                  <a:pt x="315585" y="22038"/>
                  <a:pt x="315430" y="22245"/>
                </a:cubicBezTo>
                <a:cubicBezTo>
                  <a:pt x="315275" y="22451"/>
                  <a:pt x="315016" y="22555"/>
                  <a:pt x="314757" y="22555"/>
                </a:cubicBezTo>
                <a:cubicBezTo>
                  <a:pt x="314447" y="22555"/>
                  <a:pt x="314188" y="22451"/>
                  <a:pt x="313981" y="22245"/>
                </a:cubicBezTo>
                <a:cubicBezTo>
                  <a:pt x="313774" y="22038"/>
                  <a:pt x="313671" y="21831"/>
                  <a:pt x="313671" y="21572"/>
                </a:cubicBezTo>
                <a:lnTo>
                  <a:pt x="313671" y="1345"/>
                </a:lnTo>
                <a:cubicBezTo>
                  <a:pt x="313671" y="1087"/>
                  <a:pt x="313774" y="880"/>
                  <a:pt x="313981" y="673"/>
                </a:cubicBezTo>
                <a:cubicBezTo>
                  <a:pt x="314188" y="517"/>
                  <a:pt x="314395" y="414"/>
                  <a:pt x="314654" y="414"/>
                </a:cubicBezTo>
                <a:close/>
                <a:moveTo>
                  <a:pt x="437556" y="362"/>
                </a:moveTo>
                <a:cubicBezTo>
                  <a:pt x="437712" y="362"/>
                  <a:pt x="437815" y="414"/>
                  <a:pt x="437970" y="465"/>
                </a:cubicBezTo>
                <a:cubicBezTo>
                  <a:pt x="438126" y="517"/>
                  <a:pt x="438229" y="621"/>
                  <a:pt x="438332" y="724"/>
                </a:cubicBezTo>
                <a:lnTo>
                  <a:pt x="451936" y="19037"/>
                </a:lnTo>
                <a:lnTo>
                  <a:pt x="451936" y="1241"/>
                </a:lnTo>
                <a:cubicBezTo>
                  <a:pt x="451936" y="983"/>
                  <a:pt x="452040" y="776"/>
                  <a:pt x="452195" y="621"/>
                </a:cubicBezTo>
                <a:cubicBezTo>
                  <a:pt x="452402" y="465"/>
                  <a:pt x="452609" y="362"/>
                  <a:pt x="452816" y="362"/>
                </a:cubicBezTo>
                <a:cubicBezTo>
                  <a:pt x="453074" y="362"/>
                  <a:pt x="453281" y="465"/>
                  <a:pt x="453540" y="724"/>
                </a:cubicBezTo>
                <a:cubicBezTo>
                  <a:pt x="453695" y="879"/>
                  <a:pt x="453799" y="1086"/>
                  <a:pt x="453799" y="1345"/>
                </a:cubicBezTo>
                <a:lnTo>
                  <a:pt x="453799" y="21572"/>
                </a:lnTo>
                <a:cubicBezTo>
                  <a:pt x="453799" y="21882"/>
                  <a:pt x="453695" y="22141"/>
                  <a:pt x="453488" y="22296"/>
                </a:cubicBezTo>
                <a:cubicBezTo>
                  <a:pt x="453281" y="22451"/>
                  <a:pt x="453074" y="22555"/>
                  <a:pt x="452816" y="22555"/>
                </a:cubicBezTo>
                <a:cubicBezTo>
                  <a:pt x="452661" y="22555"/>
                  <a:pt x="452557" y="22503"/>
                  <a:pt x="452402" y="22451"/>
                </a:cubicBezTo>
                <a:cubicBezTo>
                  <a:pt x="452247" y="22399"/>
                  <a:pt x="452143" y="22296"/>
                  <a:pt x="452040" y="22193"/>
                </a:cubicBezTo>
                <a:lnTo>
                  <a:pt x="438488" y="3931"/>
                </a:lnTo>
                <a:lnTo>
                  <a:pt x="438488" y="21675"/>
                </a:lnTo>
                <a:cubicBezTo>
                  <a:pt x="438488" y="21934"/>
                  <a:pt x="438384" y="22141"/>
                  <a:pt x="438229" y="22296"/>
                </a:cubicBezTo>
                <a:cubicBezTo>
                  <a:pt x="438074" y="22451"/>
                  <a:pt x="437867" y="22555"/>
                  <a:pt x="437608" y="22555"/>
                </a:cubicBezTo>
                <a:cubicBezTo>
                  <a:pt x="437298" y="22555"/>
                  <a:pt x="437091" y="22451"/>
                  <a:pt x="436936" y="22296"/>
                </a:cubicBezTo>
                <a:cubicBezTo>
                  <a:pt x="436781" y="22089"/>
                  <a:pt x="436677" y="21934"/>
                  <a:pt x="436677" y="21675"/>
                </a:cubicBezTo>
                <a:lnTo>
                  <a:pt x="436677" y="1345"/>
                </a:lnTo>
                <a:cubicBezTo>
                  <a:pt x="436677" y="1034"/>
                  <a:pt x="436729" y="776"/>
                  <a:pt x="436936" y="621"/>
                </a:cubicBezTo>
                <a:cubicBezTo>
                  <a:pt x="437091" y="465"/>
                  <a:pt x="437349" y="362"/>
                  <a:pt x="437556" y="362"/>
                </a:cubicBezTo>
                <a:close/>
                <a:moveTo>
                  <a:pt x="405538" y="362"/>
                </a:moveTo>
                <a:cubicBezTo>
                  <a:pt x="405796" y="362"/>
                  <a:pt x="406055" y="465"/>
                  <a:pt x="406210" y="672"/>
                </a:cubicBezTo>
                <a:cubicBezTo>
                  <a:pt x="406417" y="828"/>
                  <a:pt x="406520" y="1086"/>
                  <a:pt x="406520" y="1345"/>
                </a:cubicBezTo>
                <a:lnTo>
                  <a:pt x="406520" y="21468"/>
                </a:lnTo>
                <a:cubicBezTo>
                  <a:pt x="406520" y="21727"/>
                  <a:pt x="406417" y="21934"/>
                  <a:pt x="406210" y="22141"/>
                </a:cubicBezTo>
                <a:cubicBezTo>
                  <a:pt x="406003" y="22296"/>
                  <a:pt x="405796" y="22399"/>
                  <a:pt x="405538" y="22399"/>
                </a:cubicBezTo>
                <a:cubicBezTo>
                  <a:pt x="405227" y="22399"/>
                  <a:pt x="404969" y="22348"/>
                  <a:pt x="404814" y="22141"/>
                </a:cubicBezTo>
                <a:cubicBezTo>
                  <a:pt x="404658" y="21986"/>
                  <a:pt x="404555" y="21727"/>
                  <a:pt x="404555" y="21468"/>
                </a:cubicBezTo>
                <a:lnTo>
                  <a:pt x="404555" y="1345"/>
                </a:lnTo>
                <a:cubicBezTo>
                  <a:pt x="404555" y="1086"/>
                  <a:pt x="404606" y="879"/>
                  <a:pt x="404814" y="672"/>
                </a:cubicBezTo>
                <a:cubicBezTo>
                  <a:pt x="405020" y="465"/>
                  <a:pt x="405227" y="362"/>
                  <a:pt x="405538" y="362"/>
                </a:cubicBezTo>
                <a:close/>
                <a:moveTo>
                  <a:pt x="365605" y="362"/>
                </a:moveTo>
                <a:lnTo>
                  <a:pt x="377192" y="362"/>
                </a:lnTo>
                <a:cubicBezTo>
                  <a:pt x="377450" y="362"/>
                  <a:pt x="377657" y="465"/>
                  <a:pt x="377864" y="621"/>
                </a:cubicBezTo>
                <a:cubicBezTo>
                  <a:pt x="378020" y="776"/>
                  <a:pt x="378123" y="1034"/>
                  <a:pt x="378123" y="1293"/>
                </a:cubicBezTo>
                <a:cubicBezTo>
                  <a:pt x="378123" y="1552"/>
                  <a:pt x="378071" y="1810"/>
                  <a:pt x="377864" y="1966"/>
                </a:cubicBezTo>
                <a:cubicBezTo>
                  <a:pt x="377657" y="2121"/>
                  <a:pt x="377450" y="2224"/>
                  <a:pt x="377192" y="2224"/>
                </a:cubicBezTo>
                <a:lnTo>
                  <a:pt x="366640" y="2224"/>
                </a:lnTo>
                <a:lnTo>
                  <a:pt x="366640" y="10139"/>
                </a:lnTo>
                <a:lnTo>
                  <a:pt x="375744" y="10139"/>
                </a:lnTo>
                <a:cubicBezTo>
                  <a:pt x="376002" y="10139"/>
                  <a:pt x="376209" y="10191"/>
                  <a:pt x="376416" y="10398"/>
                </a:cubicBezTo>
                <a:cubicBezTo>
                  <a:pt x="376571" y="10605"/>
                  <a:pt x="376675" y="10812"/>
                  <a:pt x="376675" y="11070"/>
                </a:cubicBezTo>
                <a:cubicBezTo>
                  <a:pt x="376675" y="11329"/>
                  <a:pt x="376623" y="11588"/>
                  <a:pt x="376416" y="11743"/>
                </a:cubicBezTo>
                <a:cubicBezTo>
                  <a:pt x="376209" y="11898"/>
                  <a:pt x="376002" y="12001"/>
                  <a:pt x="375744" y="12001"/>
                </a:cubicBezTo>
                <a:lnTo>
                  <a:pt x="366640" y="12001"/>
                </a:lnTo>
                <a:lnTo>
                  <a:pt x="366640" y="20589"/>
                </a:lnTo>
                <a:lnTo>
                  <a:pt x="377192" y="20589"/>
                </a:lnTo>
                <a:cubicBezTo>
                  <a:pt x="377450" y="20589"/>
                  <a:pt x="377657" y="20641"/>
                  <a:pt x="377864" y="20847"/>
                </a:cubicBezTo>
                <a:cubicBezTo>
                  <a:pt x="378020" y="21054"/>
                  <a:pt x="378123" y="21261"/>
                  <a:pt x="378123" y="21520"/>
                </a:cubicBezTo>
                <a:cubicBezTo>
                  <a:pt x="378123" y="21779"/>
                  <a:pt x="378071" y="22037"/>
                  <a:pt x="377864" y="22193"/>
                </a:cubicBezTo>
                <a:cubicBezTo>
                  <a:pt x="377657" y="22348"/>
                  <a:pt x="377450" y="22451"/>
                  <a:pt x="377192" y="22451"/>
                </a:cubicBezTo>
                <a:lnTo>
                  <a:pt x="365605" y="22451"/>
                </a:lnTo>
                <a:cubicBezTo>
                  <a:pt x="365346" y="22451"/>
                  <a:pt x="365139" y="22399"/>
                  <a:pt x="364933" y="22193"/>
                </a:cubicBezTo>
                <a:cubicBezTo>
                  <a:pt x="364778" y="21986"/>
                  <a:pt x="364674" y="21779"/>
                  <a:pt x="364674" y="21520"/>
                </a:cubicBezTo>
                <a:lnTo>
                  <a:pt x="364674" y="1293"/>
                </a:lnTo>
                <a:cubicBezTo>
                  <a:pt x="364674" y="1034"/>
                  <a:pt x="364726" y="828"/>
                  <a:pt x="364933" y="621"/>
                </a:cubicBezTo>
                <a:cubicBezTo>
                  <a:pt x="365139" y="465"/>
                  <a:pt x="365346" y="362"/>
                  <a:pt x="365605" y="362"/>
                </a:cubicBezTo>
                <a:close/>
                <a:moveTo>
                  <a:pt x="272910" y="362"/>
                </a:moveTo>
                <a:lnTo>
                  <a:pt x="284393" y="362"/>
                </a:lnTo>
                <a:cubicBezTo>
                  <a:pt x="284652" y="362"/>
                  <a:pt x="284910" y="465"/>
                  <a:pt x="285014" y="621"/>
                </a:cubicBezTo>
                <a:cubicBezTo>
                  <a:pt x="285169" y="776"/>
                  <a:pt x="285272" y="1034"/>
                  <a:pt x="285272" y="1293"/>
                </a:cubicBezTo>
                <a:cubicBezTo>
                  <a:pt x="285272" y="1552"/>
                  <a:pt x="285169" y="1810"/>
                  <a:pt x="285014" y="1966"/>
                </a:cubicBezTo>
                <a:cubicBezTo>
                  <a:pt x="284859" y="2121"/>
                  <a:pt x="284600" y="2224"/>
                  <a:pt x="284341" y="2224"/>
                </a:cubicBezTo>
                <a:lnTo>
                  <a:pt x="273841" y="2224"/>
                </a:lnTo>
                <a:lnTo>
                  <a:pt x="273841" y="10139"/>
                </a:lnTo>
                <a:lnTo>
                  <a:pt x="282945" y="10139"/>
                </a:lnTo>
                <a:cubicBezTo>
                  <a:pt x="283203" y="10139"/>
                  <a:pt x="283462" y="10243"/>
                  <a:pt x="283617" y="10398"/>
                </a:cubicBezTo>
                <a:cubicBezTo>
                  <a:pt x="283772" y="10605"/>
                  <a:pt x="283876" y="10812"/>
                  <a:pt x="283876" y="11070"/>
                </a:cubicBezTo>
                <a:cubicBezTo>
                  <a:pt x="283876" y="11329"/>
                  <a:pt x="283772" y="11588"/>
                  <a:pt x="283617" y="11743"/>
                </a:cubicBezTo>
                <a:cubicBezTo>
                  <a:pt x="283462" y="11898"/>
                  <a:pt x="283203" y="12001"/>
                  <a:pt x="282945" y="12001"/>
                </a:cubicBezTo>
                <a:lnTo>
                  <a:pt x="273841" y="12001"/>
                </a:lnTo>
                <a:lnTo>
                  <a:pt x="273841" y="21520"/>
                </a:lnTo>
                <a:cubicBezTo>
                  <a:pt x="273841" y="21779"/>
                  <a:pt x="273737" y="21986"/>
                  <a:pt x="273582" y="22193"/>
                </a:cubicBezTo>
                <a:cubicBezTo>
                  <a:pt x="273427" y="22348"/>
                  <a:pt x="273168" y="22451"/>
                  <a:pt x="272910" y="22451"/>
                </a:cubicBezTo>
                <a:cubicBezTo>
                  <a:pt x="272599" y="22451"/>
                  <a:pt x="272341" y="22399"/>
                  <a:pt x="272186" y="22193"/>
                </a:cubicBezTo>
                <a:cubicBezTo>
                  <a:pt x="272030" y="21986"/>
                  <a:pt x="271927" y="21779"/>
                  <a:pt x="271927" y="21520"/>
                </a:cubicBezTo>
                <a:lnTo>
                  <a:pt x="271927" y="1293"/>
                </a:lnTo>
                <a:cubicBezTo>
                  <a:pt x="271927" y="1034"/>
                  <a:pt x="272030" y="828"/>
                  <a:pt x="272237" y="621"/>
                </a:cubicBezTo>
                <a:cubicBezTo>
                  <a:pt x="272444" y="465"/>
                  <a:pt x="272651" y="362"/>
                  <a:pt x="272910" y="362"/>
                </a:cubicBezTo>
                <a:close/>
                <a:moveTo>
                  <a:pt x="246270" y="362"/>
                </a:moveTo>
                <a:lnTo>
                  <a:pt x="257495" y="362"/>
                </a:lnTo>
                <a:cubicBezTo>
                  <a:pt x="257857" y="362"/>
                  <a:pt x="258167" y="517"/>
                  <a:pt x="258426" y="724"/>
                </a:cubicBezTo>
                <a:cubicBezTo>
                  <a:pt x="258685" y="931"/>
                  <a:pt x="258788" y="1241"/>
                  <a:pt x="258788" y="1604"/>
                </a:cubicBezTo>
                <a:cubicBezTo>
                  <a:pt x="258788" y="1966"/>
                  <a:pt x="258685" y="2276"/>
                  <a:pt x="258426" y="2483"/>
                </a:cubicBezTo>
                <a:cubicBezTo>
                  <a:pt x="258167" y="2690"/>
                  <a:pt x="257857" y="2793"/>
                  <a:pt x="257495" y="2793"/>
                </a:cubicBezTo>
                <a:lnTo>
                  <a:pt x="257495" y="2845"/>
                </a:lnTo>
                <a:lnTo>
                  <a:pt x="247615" y="2845"/>
                </a:lnTo>
                <a:lnTo>
                  <a:pt x="247615" y="9932"/>
                </a:lnTo>
                <a:lnTo>
                  <a:pt x="256099" y="9932"/>
                </a:lnTo>
                <a:cubicBezTo>
                  <a:pt x="256461" y="9932"/>
                  <a:pt x="256771" y="10087"/>
                  <a:pt x="257030" y="10294"/>
                </a:cubicBezTo>
                <a:cubicBezTo>
                  <a:pt x="257288" y="10501"/>
                  <a:pt x="257392" y="10812"/>
                  <a:pt x="257392" y="11174"/>
                </a:cubicBezTo>
                <a:cubicBezTo>
                  <a:pt x="257392" y="11536"/>
                  <a:pt x="257288" y="11846"/>
                  <a:pt x="257030" y="12053"/>
                </a:cubicBezTo>
                <a:cubicBezTo>
                  <a:pt x="256771" y="12260"/>
                  <a:pt x="256461" y="12364"/>
                  <a:pt x="256099" y="12364"/>
                </a:cubicBezTo>
                <a:lnTo>
                  <a:pt x="247615" y="12364"/>
                </a:lnTo>
                <a:lnTo>
                  <a:pt x="247615" y="20020"/>
                </a:lnTo>
                <a:lnTo>
                  <a:pt x="257495" y="20020"/>
                </a:lnTo>
                <a:cubicBezTo>
                  <a:pt x="257857" y="20020"/>
                  <a:pt x="258167" y="20123"/>
                  <a:pt x="258426" y="20382"/>
                </a:cubicBezTo>
                <a:cubicBezTo>
                  <a:pt x="258685" y="20589"/>
                  <a:pt x="258788" y="20899"/>
                  <a:pt x="258788" y="21210"/>
                </a:cubicBezTo>
                <a:cubicBezTo>
                  <a:pt x="258788" y="21572"/>
                  <a:pt x="258685" y="21882"/>
                  <a:pt x="258426" y="22089"/>
                </a:cubicBezTo>
                <a:cubicBezTo>
                  <a:pt x="258167" y="22348"/>
                  <a:pt x="257857" y="22451"/>
                  <a:pt x="257495" y="22451"/>
                </a:cubicBezTo>
                <a:lnTo>
                  <a:pt x="246270" y="22451"/>
                </a:lnTo>
                <a:cubicBezTo>
                  <a:pt x="245908" y="22451"/>
                  <a:pt x="245650" y="22348"/>
                  <a:pt x="245391" y="22089"/>
                </a:cubicBezTo>
                <a:cubicBezTo>
                  <a:pt x="245133" y="21830"/>
                  <a:pt x="245029" y="21520"/>
                  <a:pt x="245029" y="21158"/>
                </a:cubicBezTo>
                <a:lnTo>
                  <a:pt x="245029" y="1604"/>
                </a:lnTo>
                <a:cubicBezTo>
                  <a:pt x="245029" y="1241"/>
                  <a:pt x="245133" y="983"/>
                  <a:pt x="245391" y="724"/>
                </a:cubicBezTo>
                <a:cubicBezTo>
                  <a:pt x="245598" y="465"/>
                  <a:pt x="245908" y="362"/>
                  <a:pt x="246270" y="362"/>
                </a:cubicBezTo>
                <a:close/>
                <a:moveTo>
                  <a:pt x="202665" y="362"/>
                </a:moveTo>
                <a:cubicBezTo>
                  <a:pt x="202975" y="362"/>
                  <a:pt x="203286" y="465"/>
                  <a:pt x="203544" y="724"/>
                </a:cubicBezTo>
                <a:cubicBezTo>
                  <a:pt x="203803" y="983"/>
                  <a:pt x="203958" y="1293"/>
                  <a:pt x="203958" y="1655"/>
                </a:cubicBezTo>
                <a:lnTo>
                  <a:pt x="203958" y="14174"/>
                </a:lnTo>
                <a:cubicBezTo>
                  <a:pt x="203958" y="15364"/>
                  <a:pt x="204217" y="16399"/>
                  <a:pt x="204734" y="17278"/>
                </a:cubicBezTo>
                <a:cubicBezTo>
                  <a:pt x="205251" y="18157"/>
                  <a:pt x="205976" y="18882"/>
                  <a:pt x="206855" y="19399"/>
                </a:cubicBezTo>
                <a:cubicBezTo>
                  <a:pt x="207734" y="19916"/>
                  <a:pt x="208717" y="20175"/>
                  <a:pt x="209751" y="20175"/>
                </a:cubicBezTo>
                <a:cubicBezTo>
                  <a:pt x="210786" y="20175"/>
                  <a:pt x="211769" y="19916"/>
                  <a:pt x="212700" y="19399"/>
                </a:cubicBezTo>
                <a:cubicBezTo>
                  <a:pt x="213579" y="18882"/>
                  <a:pt x="214303" y="18209"/>
                  <a:pt x="214872" y="17278"/>
                </a:cubicBezTo>
                <a:cubicBezTo>
                  <a:pt x="215441" y="16347"/>
                  <a:pt x="215700" y="15312"/>
                  <a:pt x="215700" y="14174"/>
                </a:cubicBezTo>
                <a:lnTo>
                  <a:pt x="215700" y="1655"/>
                </a:lnTo>
                <a:cubicBezTo>
                  <a:pt x="215700" y="1293"/>
                  <a:pt x="215803" y="983"/>
                  <a:pt x="216011" y="724"/>
                </a:cubicBezTo>
                <a:cubicBezTo>
                  <a:pt x="216217" y="465"/>
                  <a:pt x="216528" y="362"/>
                  <a:pt x="216890" y="362"/>
                </a:cubicBezTo>
                <a:cubicBezTo>
                  <a:pt x="217252" y="362"/>
                  <a:pt x="217511" y="465"/>
                  <a:pt x="217821" y="724"/>
                </a:cubicBezTo>
                <a:cubicBezTo>
                  <a:pt x="218079" y="983"/>
                  <a:pt x="218183" y="1293"/>
                  <a:pt x="218183" y="1655"/>
                </a:cubicBezTo>
                <a:lnTo>
                  <a:pt x="218183" y="14174"/>
                </a:lnTo>
                <a:cubicBezTo>
                  <a:pt x="218183" y="15778"/>
                  <a:pt x="217769" y="17226"/>
                  <a:pt x="217045" y="18520"/>
                </a:cubicBezTo>
                <a:cubicBezTo>
                  <a:pt x="216321" y="19813"/>
                  <a:pt x="215286" y="20847"/>
                  <a:pt x="214045" y="21572"/>
                </a:cubicBezTo>
                <a:cubicBezTo>
                  <a:pt x="212804" y="22348"/>
                  <a:pt x="211355" y="22710"/>
                  <a:pt x="209751" y="22710"/>
                </a:cubicBezTo>
                <a:cubicBezTo>
                  <a:pt x="208148" y="22710"/>
                  <a:pt x="206700" y="22296"/>
                  <a:pt x="205407" y="21572"/>
                </a:cubicBezTo>
                <a:cubicBezTo>
                  <a:pt x="204165" y="20796"/>
                  <a:pt x="203131" y="19813"/>
                  <a:pt x="202406" y="18520"/>
                </a:cubicBezTo>
                <a:cubicBezTo>
                  <a:pt x="201682" y="17226"/>
                  <a:pt x="201320" y="15778"/>
                  <a:pt x="201320" y="14174"/>
                </a:cubicBezTo>
                <a:lnTo>
                  <a:pt x="201320" y="1655"/>
                </a:lnTo>
                <a:cubicBezTo>
                  <a:pt x="201320" y="1293"/>
                  <a:pt x="201424" y="983"/>
                  <a:pt x="201682" y="724"/>
                </a:cubicBezTo>
                <a:cubicBezTo>
                  <a:pt x="201941" y="465"/>
                  <a:pt x="202251" y="362"/>
                  <a:pt x="202665" y="362"/>
                </a:cubicBezTo>
                <a:close/>
                <a:moveTo>
                  <a:pt x="181458" y="362"/>
                </a:moveTo>
                <a:lnTo>
                  <a:pt x="196148" y="362"/>
                </a:lnTo>
                <a:cubicBezTo>
                  <a:pt x="196510" y="362"/>
                  <a:pt x="196820" y="465"/>
                  <a:pt x="197027" y="672"/>
                </a:cubicBezTo>
                <a:cubicBezTo>
                  <a:pt x="197286" y="879"/>
                  <a:pt x="197389" y="1190"/>
                  <a:pt x="197389" y="1552"/>
                </a:cubicBezTo>
                <a:cubicBezTo>
                  <a:pt x="197389" y="1914"/>
                  <a:pt x="197286" y="2224"/>
                  <a:pt x="197027" y="2431"/>
                </a:cubicBezTo>
                <a:cubicBezTo>
                  <a:pt x="196769" y="2638"/>
                  <a:pt x="196458" y="2742"/>
                  <a:pt x="196096" y="2742"/>
                </a:cubicBezTo>
                <a:lnTo>
                  <a:pt x="190096" y="2742"/>
                </a:lnTo>
                <a:lnTo>
                  <a:pt x="190096" y="21158"/>
                </a:lnTo>
                <a:cubicBezTo>
                  <a:pt x="190096" y="21520"/>
                  <a:pt x="189992" y="21830"/>
                  <a:pt x="189734" y="22089"/>
                </a:cubicBezTo>
                <a:cubicBezTo>
                  <a:pt x="189475" y="22348"/>
                  <a:pt x="189165" y="22451"/>
                  <a:pt x="188751" y="22451"/>
                </a:cubicBezTo>
                <a:cubicBezTo>
                  <a:pt x="188389" y="22451"/>
                  <a:pt x="188079" y="22348"/>
                  <a:pt x="187820" y="22089"/>
                </a:cubicBezTo>
                <a:cubicBezTo>
                  <a:pt x="187561" y="21830"/>
                  <a:pt x="187458" y="21520"/>
                  <a:pt x="187458" y="21158"/>
                </a:cubicBezTo>
                <a:lnTo>
                  <a:pt x="187458" y="2742"/>
                </a:lnTo>
                <a:lnTo>
                  <a:pt x="181458" y="2742"/>
                </a:lnTo>
                <a:cubicBezTo>
                  <a:pt x="181096" y="2742"/>
                  <a:pt x="180837" y="2638"/>
                  <a:pt x="180578" y="2431"/>
                </a:cubicBezTo>
                <a:cubicBezTo>
                  <a:pt x="180320" y="2173"/>
                  <a:pt x="180216" y="1914"/>
                  <a:pt x="180216" y="1552"/>
                </a:cubicBezTo>
                <a:cubicBezTo>
                  <a:pt x="180216" y="1190"/>
                  <a:pt x="180320" y="879"/>
                  <a:pt x="180578" y="672"/>
                </a:cubicBezTo>
                <a:cubicBezTo>
                  <a:pt x="180785" y="465"/>
                  <a:pt x="181096" y="362"/>
                  <a:pt x="181458" y="362"/>
                </a:cubicBezTo>
                <a:close/>
                <a:moveTo>
                  <a:pt x="168422" y="362"/>
                </a:moveTo>
                <a:cubicBezTo>
                  <a:pt x="168784" y="362"/>
                  <a:pt x="169095" y="465"/>
                  <a:pt x="169353" y="724"/>
                </a:cubicBezTo>
                <a:cubicBezTo>
                  <a:pt x="169612" y="931"/>
                  <a:pt x="169715" y="1241"/>
                  <a:pt x="169715" y="1604"/>
                </a:cubicBezTo>
                <a:lnTo>
                  <a:pt x="169715" y="19968"/>
                </a:lnTo>
                <a:lnTo>
                  <a:pt x="179285" y="19968"/>
                </a:lnTo>
                <a:cubicBezTo>
                  <a:pt x="179647" y="19968"/>
                  <a:pt x="179905" y="20123"/>
                  <a:pt x="180216" y="20330"/>
                </a:cubicBezTo>
                <a:cubicBezTo>
                  <a:pt x="180475" y="20537"/>
                  <a:pt x="180578" y="20847"/>
                  <a:pt x="180578" y="21210"/>
                </a:cubicBezTo>
                <a:cubicBezTo>
                  <a:pt x="180578" y="21572"/>
                  <a:pt x="180475" y="21882"/>
                  <a:pt x="180216" y="22089"/>
                </a:cubicBezTo>
                <a:cubicBezTo>
                  <a:pt x="179957" y="22348"/>
                  <a:pt x="179647" y="22451"/>
                  <a:pt x="179285" y="22451"/>
                </a:cubicBezTo>
                <a:lnTo>
                  <a:pt x="168370" y="22451"/>
                </a:lnTo>
                <a:cubicBezTo>
                  <a:pt x="168008" y="22451"/>
                  <a:pt x="167750" y="22348"/>
                  <a:pt x="167491" y="22089"/>
                </a:cubicBezTo>
                <a:cubicBezTo>
                  <a:pt x="167233" y="21830"/>
                  <a:pt x="167129" y="21520"/>
                  <a:pt x="167129" y="21158"/>
                </a:cubicBezTo>
                <a:lnTo>
                  <a:pt x="167129" y="1604"/>
                </a:lnTo>
                <a:cubicBezTo>
                  <a:pt x="167129" y="1241"/>
                  <a:pt x="167233" y="983"/>
                  <a:pt x="167491" y="724"/>
                </a:cubicBezTo>
                <a:cubicBezTo>
                  <a:pt x="167750" y="465"/>
                  <a:pt x="168060" y="362"/>
                  <a:pt x="168422" y="362"/>
                </a:cubicBezTo>
                <a:close/>
                <a:moveTo>
                  <a:pt x="146024" y="362"/>
                </a:moveTo>
                <a:cubicBezTo>
                  <a:pt x="146334" y="362"/>
                  <a:pt x="146645" y="465"/>
                  <a:pt x="146903" y="724"/>
                </a:cubicBezTo>
                <a:cubicBezTo>
                  <a:pt x="147162" y="983"/>
                  <a:pt x="147317" y="1293"/>
                  <a:pt x="147317" y="1655"/>
                </a:cubicBezTo>
                <a:lnTo>
                  <a:pt x="147317" y="14174"/>
                </a:lnTo>
                <a:cubicBezTo>
                  <a:pt x="147317" y="15364"/>
                  <a:pt x="147576" y="16399"/>
                  <a:pt x="148093" y="17278"/>
                </a:cubicBezTo>
                <a:cubicBezTo>
                  <a:pt x="148610" y="18157"/>
                  <a:pt x="149335" y="18882"/>
                  <a:pt x="150214" y="19399"/>
                </a:cubicBezTo>
                <a:cubicBezTo>
                  <a:pt x="151145" y="19916"/>
                  <a:pt x="152128" y="20175"/>
                  <a:pt x="153162" y="20175"/>
                </a:cubicBezTo>
                <a:cubicBezTo>
                  <a:pt x="154197" y="20175"/>
                  <a:pt x="155180" y="19916"/>
                  <a:pt x="156111" y="19399"/>
                </a:cubicBezTo>
                <a:cubicBezTo>
                  <a:pt x="156990" y="18882"/>
                  <a:pt x="157714" y="18209"/>
                  <a:pt x="158283" y="17278"/>
                </a:cubicBezTo>
                <a:cubicBezTo>
                  <a:pt x="158852" y="16347"/>
                  <a:pt x="159111" y="15312"/>
                  <a:pt x="159111" y="14174"/>
                </a:cubicBezTo>
                <a:lnTo>
                  <a:pt x="159111" y="1655"/>
                </a:lnTo>
                <a:cubicBezTo>
                  <a:pt x="159111" y="1293"/>
                  <a:pt x="159214" y="983"/>
                  <a:pt x="159421" y="724"/>
                </a:cubicBezTo>
                <a:cubicBezTo>
                  <a:pt x="159628" y="465"/>
                  <a:pt x="159938" y="362"/>
                  <a:pt x="160301" y="362"/>
                </a:cubicBezTo>
                <a:cubicBezTo>
                  <a:pt x="160663" y="362"/>
                  <a:pt x="160973" y="465"/>
                  <a:pt x="161180" y="724"/>
                </a:cubicBezTo>
                <a:cubicBezTo>
                  <a:pt x="161439" y="983"/>
                  <a:pt x="161542" y="1293"/>
                  <a:pt x="161542" y="1655"/>
                </a:cubicBezTo>
                <a:lnTo>
                  <a:pt x="161542" y="14174"/>
                </a:lnTo>
                <a:cubicBezTo>
                  <a:pt x="161542" y="15778"/>
                  <a:pt x="161128" y="17226"/>
                  <a:pt x="160404" y="18520"/>
                </a:cubicBezTo>
                <a:cubicBezTo>
                  <a:pt x="159680" y="19813"/>
                  <a:pt x="158645" y="20847"/>
                  <a:pt x="157404" y="21572"/>
                </a:cubicBezTo>
                <a:cubicBezTo>
                  <a:pt x="156163" y="22348"/>
                  <a:pt x="154714" y="22710"/>
                  <a:pt x="153110" y="22710"/>
                </a:cubicBezTo>
                <a:cubicBezTo>
                  <a:pt x="151507" y="22710"/>
                  <a:pt x="150059" y="22296"/>
                  <a:pt x="148766" y="21572"/>
                </a:cubicBezTo>
                <a:cubicBezTo>
                  <a:pt x="147524" y="20796"/>
                  <a:pt x="146490" y="19813"/>
                  <a:pt x="145765" y="18520"/>
                </a:cubicBezTo>
                <a:cubicBezTo>
                  <a:pt x="145041" y="17226"/>
                  <a:pt x="144679" y="15778"/>
                  <a:pt x="144679" y="14174"/>
                </a:cubicBezTo>
                <a:lnTo>
                  <a:pt x="144679" y="1655"/>
                </a:lnTo>
                <a:cubicBezTo>
                  <a:pt x="144679" y="1293"/>
                  <a:pt x="144783" y="983"/>
                  <a:pt x="145041" y="724"/>
                </a:cubicBezTo>
                <a:cubicBezTo>
                  <a:pt x="145300" y="465"/>
                  <a:pt x="145610" y="362"/>
                  <a:pt x="146024" y="362"/>
                </a:cubicBezTo>
                <a:close/>
                <a:moveTo>
                  <a:pt x="95849" y="362"/>
                </a:moveTo>
                <a:lnTo>
                  <a:pt x="110540" y="362"/>
                </a:lnTo>
                <a:cubicBezTo>
                  <a:pt x="110902" y="362"/>
                  <a:pt x="111212" y="465"/>
                  <a:pt x="111419" y="672"/>
                </a:cubicBezTo>
                <a:cubicBezTo>
                  <a:pt x="111678" y="879"/>
                  <a:pt x="111781" y="1190"/>
                  <a:pt x="111781" y="1552"/>
                </a:cubicBezTo>
                <a:cubicBezTo>
                  <a:pt x="111781" y="1914"/>
                  <a:pt x="111678" y="2224"/>
                  <a:pt x="111419" y="2431"/>
                </a:cubicBezTo>
                <a:cubicBezTo>
                  <a:pt x="111161" y="2638"/>
                  <a:pt x="110850" y="2742"/>
                  <a:pt x="110488" y="2742"/>
                </a:cubicBezTo>
                <a:lnTo>
                  <a:pt x="104488" y="2742"/>
                </a:lnTo>
                <a:lnTo>
                  <a:pt x="104488" y="21158"/>
                </a:lnTo>
                <a:cubicBezTo>
                  <a:pt x="104488" y="21520"/>
                  <a:pt x="104384" y="21830"/>
                  <a:pt x="104126" y="22089"/>
                </a:cubicBezTo>
                <a:cubicBezTo>
                  <a:pt x="103867" y="22348"/>
                  <a:pt x="103557" y="22451"/>
                  <a:pt x="103143" y="22451"/>
                </a:cubicBezTo>
                <a:cubicBezTo>
                  <a:pt x="102781" y="22451"/>
                  <a:pt x="102471" y="22348"/>
                  <a:pt x="102212" y="22089"/>
                </a:cubicBezTo>
                <a:cubicBezTo>
                  <a:pt x="101953" y="21830"/>
                  <a:pt x="101850" y="21520"/>
                  <a:pt x="101850" y="21158"/>
                </a:cubicBezTo>
                <a:lnTo>
                  <a:pt x="101850" y="2742"/>
                </a:lnTo>
                <a:lnTo>
                  <a:pt x="95849" y="2742"/>
                </a:lnTo>
                <a:cubicBezTo>
                  <a:pt x="95488" y="2742"/>
                  <a:pt x="95229" y="2638"/>
                  <a:pt x="94970" y="2431"/>
                </a:cubicBezTo>
                <a:cubicBezTo>
                  <a:pt x="94712" y="2173"/>
                  <a:pt x="94608" y="1914"/>
                  <a:pt x="94608" y="1552"/>
                </a:cubicBezTo>
                <a:cubicBezTo>
                  <a:pt x="94608" y="1190"/>
                  <a:pt x="94712" y="879"/>
                  <a:pt x="94970" y="672"/>
                </a:cubicBezTo>
                <a:cubicBezTo>
                  <a:pt x="95177" y="465"/>
                  <a:pt x="95488" y="362"/>
                  <a:pt x="95849" y="362"/>
                </a:cubicBezTo>
                <a:close/>
                <a:moveTo>
                  <a:pt x="79608" y="362"/>
                </a:moveTo>
                <a:lnTo>
                  <a:pt x="90832" y="362"/>
                </a:lnTo>
                <a:cubicBezTo>
                  <a:pt x="91194" y="362"/>
                  <a:pt x="91505" y="517"/>
                  <a:pt x="91763" y="724"/>
                </a:cubicBezTo>
                <a:cubicBezTo>
                  <a:pt x="92022" y="931"/>
                  <a:pt x="92125" y="1241"/>
                  <a:pt x="92125" y="1604"/>
                </a:cubicBezTo>
                <a:cubicBezTo>
                  <a:pt x="92125" y="1966"/>
                  <a:pt x="92022" y="2276"/>
                  <a:pt x="91763" y="2483"/>
                </a:cubicBezTo>
                <a:cubicBezTo>
                  <a:pt x="91505" y="2690"/>
                  <a:pt x="91194" y="2793"/>
                  <a:pt x="90832" y="2793"/>
                </a:cubicBezTo>
                <a:lnTo>
                  <a:pt x="90832" y="2845"/>
                </a:lnTo>
                <a:lnTo>
                  <a:pt x="80952" y="2845"/>
                </a:lnTo>
                <a:lnTo>
                  <a:pt x="80952" y="9932"/>
                </a:lnTo>
                <a:lnTo>
                  <a:pt x="89436" y="9932"/>
                </a:lnTo>
                <a:cubicBezTo>
                  <a:pt x="89798" y="9932"/>
                  <a:pt x="90108" y="10087"/>
                  <a:pt x="90367" y="10294"/>
                </a:cubicBezTo>
                <a:cubicBezTo>
                  <a:pt x="90626" y="10501"/>
                  <a:pt x="90729" y="10812"/>
                  <a:pt x="90729" y="11174"/>
                </a:cubicBezTo>
                <a:cubicBezTo>
                  <a:pt x="90729" y="11536"/>
                  <a:pt x="90626" y="11846"/>
                  <a:pt x="90367" y="12053"/>
                </a:cubicBezTo>
                <a:cubicBezTo>
                  <a:pt x="90108" y="12260"/>
                  <a:pt x="89798" y="12364"/>
                  <a:pt x="89436" y="12364"/>
                </a:cubicBezTo>
                <a:lnTo>
                  <a:pt x="80952" y="12364"/>
                </a:lnTo>
                <a:lnTo>
                  <a:pt x="80952" y="20020"/>
                </a:lnTo>
                <a:lnTo>
                  <a:pt x="90832" y="20020"/>
                </a:lnTo>
                <a:cubicBezTo>
                  <a:pt x="91194" y="20020"/>
                  <a:pt x="91505" y="20123"/>
                  <a:pt x="91763" y="20382"/>
                </a:cubicBezTo>
                <a:cubicBezTo>
                  <a:pt x="92022" y="20589"/>
                  <a:pt x="92125" y="20899"/>
                  <a:pt x="92125" y="21210"/>
                </a:cubicBezTo>
                <a:cubicBezTo>
                  <a:pt x="92125" y="21572"/>
                  <a:pt x="92022" y="21882"/>
                  <a:pt x="91763" y="22089"/>
                </a:cubicBezTo>
                <a:cubicBezTo>
                  <a:pt x="91505" y="22348"/>
                  <a:pt x="91194" y="22451"/>
                  <a:pt x="90832" y="22451"/>
                </a:cubicBezTo>
                <a:lnTo>
                  <a:pt x="79608" y="22451"/>
                </a:lnTo>
                <a:cubicBezTo>
                  <a:pt x="79246" y="22451"/>
                  <a:pt x="78987" y="22348"/>
                  <a:pt x="78728" y="22089"/>
                </a:cubicBezTo>
                <a:cubicBezTo>
                  <a:pt x="78470" y="21830"/>
                  <a:pt x="78366" y="21520"/>
                  <a:pt x="78366" y="21158"/>
                </a:cubicBezTo>
                <a:lnTo>
                  <a:pt x="78366" y="1604"/>
                </a:lnTo>
                <a:cubicBezTo>
                  <a:pt x="78366" y="1241"/>
                  <a:pt x="78470" y="983"/>
                  <a:pt x="78728" y="724"/>
                </a:cubicBezTo>
                <a:cubicBezTo>
                  <a:pt x="78935" y="465"/>
                  <a:pt x="79246" y="362"/>
                  <a:pt x="79608" y="362"/>
                </a:cubicBezTo>
                <a:close/>
                <a:moveTo>
                  <a:pt x="61606" y="362"/>
                </a:moveTo>
                <a:lnTo>
                  <a:pt x="72831" y="362"/>
                </a:lnTo>
                <a:cubicBezTo>
                  <a:pt x="73193" y="362"/>
                  <a:pt x="73504" y="517"/>
                  <a:pt x="73762" y="724"/>
                </a:cubicBezTo>
                <a:cubicBezTo>
                  <a:pt x="74021" y="931"/>
                  <a:pt x="74124" y="1241"/>
                  <a:pt x="74124" y="1604"/>
                </a:cubicBezTo>
                <a:cubicBezTo>
                  <a:pt x="74124" y="1966"/>
                  <a:pt x="74021" y="2276"/>
                  <a:pt x="73762" y="2483"/>
                </a:cubicBezTo>
                <a:cubicBezTo>
                  <a:pt x="73504" y="2690"/>
                  <a:pt x="73193" y="2793"/>
                  <a:pt x="72831" y="2793"/>
                </a:cubicBezTo>
                <a:lnTo>
                  <a:pt x="72831" y="2845"/>
                </a:lnTo>
                <a:lnTo>
                  <a:pt x="62951" y="2845"/>
                </a:lnTo>
                <a:lnTo>
                  <a:pt x="62951" y="9932"/>
                </a:lnTo>
                <a:lnTo>
                  <a:pt x="71435" y="9932"/>
                </a:lnTo>
                <a:cubicBezTo>
                  <a:pt x="71797" y="9932"/>
                  <a:pt x="72107" y="10087"/>
                  <a:pt x="72366" y="10294"/>
                </a:cubicBezTo>
                <a:cubicBezTo>
                  <a:pt x="72624" y="10501"/>
                  <a:pt x="72728" y="10812"/>
                  <a:pt x="72728" y="11174"/>
                </a:cubicBezTo>
                <a:cubicBezTo>
                  <a:pt x="72728" y="11536"/>
                  <a:pt x="72624" y="11846"/>
                  <a:pt x="72366" y="12053"/>
                </a:cubicBezTo>
                <a:cubicBezTo>
                  <a:pt x="72107" y="12260"/>
                  <a:pt x="71797" y="12364"/>
                  <a:pt x="71435" y="12364"/>
                </a:cubicBezTo>
                <a:lnTo>
                  <a:pt x="62951" y="12364"/>
                </a:lnTo>
                <a:lnTo>
                  <a:pt x="62951" y="20020"/>
                </a:lnTo>
                <a:lnTo>
                  <a:pt x="72831" y="20020"/>
                </a:lnTo>
                <a:cubicBezTo>
                  <a:pt x="73193" y="20020"/>
                  <a:pt x="73504" y="20123"/>
                  <a:pt x="73762" y="20382"/>
                </a:cubicBezTo>
                <a:cubicBezTo>
                  <a:pt x="74021" y="20589"/>
                  <a:pt x="74124" y="20899"/>
                  <a:pt x="74124" y="21210"/>
                </a:cubicBezTo>
                <a:cubicBezTo>
                  <a:pt x="74124" y="21572"/>
                  <a:pt x="74021" y="21882"/>
                  <a:pt x="73762" y="22089"/>
                </a:cubicBezTo>
                <a:cubicBezTo>
                  <a:pt x="73504" y="22348"/>
                  <a:pt x="73193" y="22451"/>
                  <a:pt x="72831" y="22451"/>
                </a:cubicBezTo>
                <a:lnTo>
                  <a:pt x="61606" y="22451"/>
                </a:lnTo>
                <a:cubicBezTo>
                  <a:pt x="61244" y="22451"/>
                  <a:pt x="60986" y="22348"/>
                  <a:pt x="60727" y="22089"/>
                </a:cubicBezTo>
                <a:cubicBezTo>
                  <a:pt x="60469" y="21830"/>
                  <a:pt x="60365" y="21520"/>
                  <a:pt x="60365" y="21158"/>
                </a:cubicBezTo>
                <a:lnTo>
                  <a:pt x="60365" y="1604"/>
                </a:lnTo>
                <a:cubicBezTo>
                  <a:pt x="60365" y="1241"/>
                  <a:pt x="60469" y="983"/>
                  <a:pt x="60727" y="724"/>
                </a:cubicBezTo>
                <a:cubicBezTo>
                  <a:pt x="60934" y="465"/>
                  <a:pt x="61244" y="362"/>
                  <a:pt x="61606" y="362"/>
                </a:cubicBezTo>
                <a:close/>
                <a:moveTo>
                  <a:pt x="19191" y="362"/>
                </a:moveTo>
                <a:lnTo>
                  <a:pt x="33881" y="362"/>
                </a:lnTo>
                <a:cubicBezTo>
                  <a:pt x="34243" y="362"/>
                  <a:pt x="34553" y="465"/>
                  <a:pt x="34760" y="672"/>
                </a:cubicBezTo>
                <a:cubicBezTo>
                  <a:pt x="35019" y="879"/>
                  <a:pt x="35122" y="1190"/>
                  <a:pt x="35122" y="1552"/>
                </a:cubicBezTo>
                <a:cubicBezTo>
                  <a:pt x="35122" y="1914"/>
                  <a:pt x="35019" y="2224"/>
                  <a:pt x="34760" y="2431"/>
                </a:cubicBezTo>
                <a:cubicBezTo>
                  <a:pt x="34502" y="2638"/>
                  <a:pt x="34191" y="2742"/>
                  <a:pt x="33829" y="2742"/>
                </a:cubicBezTo>
                <a:lnTo>
                  <a:pt x="27829" y="2742"/>
                </a:lnTo>
                <a:lnTo>
                  <a:pt x="27829" y="21158"/>
                </a:lnTo>
                <a:cubicBezTo>
                  <a:pt x="27829" y="21520"/>
                  <a:pt x="27725" y="21830"/>
                  <a:pt x="27467" y="22089"/>
                </a:cubicBezTo>
                <a:cubicBezTo>
                  <a:pt x="27208" y="22348"/>
                  <a:pt x="26898" y="22451"/>
                  <a:pt x="26484" y="22451"/>
                </a:cubicBezTo>
                <a:cubicBezTo>
                  <a:pt x="26122" y="22451"/>
                  <a:pt x="25812" y="22348"/>
                  <a:pt x="25553" y="22089"/>
                </a:cubicBezTo>
                <a:cubicBezTo>
                  <a:pt x="25294" y="21830"/>
                  <a:pt x="25191" y="21520"/>
                  <a:pt x="25191" y="21158"/>
                </a:cubicBezTo>
                <a:lnTo>
                  <a:pt x="25191" y="2742"/>
                </a:lnTo>
                <a:lnTo>
                  <a:pt x="19191" y="2742"/>
                </a:lnTo>
                <a:cubicBezTo>
                  <a:pt x="18829" y="2742"/>
                  <a:pt x="18570" y="2638"/>
                  <a:pt x="18311" y="2431"/>
                </a:cubicBezTo>
                <a:cubicBezTo>
                  <a:pt x="18053" y="2173"/>
                  <a:pt x="17949" y="1914"/>
                  <a:pt x="17949" y="1552"/>
                </a:cubicBezTo>
                <a:cubicBezTo>
                  <a:pt x="17949" y="1190"/>
                  <a:pt x="18053" y="879"/>
                  <a:pt x="18311" y="672"/>
                </a:cubicBezTo>
                <a:cubicBezTo>
                  <a:pt x="18518" y="465"/>
                  <a:pt x="18829" y="362"/>
                  <a:pt x="19191" y="362"/>
                </a:cubicBezTo>
                <a:close/>
                <a:moveTo>
                  <a:pt x="224907" y="259"/>
                </a:moveTo>
                <a:lnTo>
                  <a:pt x="233649" y="259"/>
                </a:lnTo>
                <a:cubicBezTo>
                  <a:pt x="234839" y="259"/>
                  <a:pt x="235925" y="569"/>
                  <a:pt x="236856" y="1087"/>
                </a:cubicBezTo>
                <a:cubicBezTo>
                  <a:pt x="237839" y="1656"/>
                  <a:pt x="238563" y="2380"/>
                  <a:pt x="239132" y="3311"/>
                </a:cubicBezTo>
                <a:cubicBezTo>
                  <a:pt x="239701" y="4294"/>
                  <a:pt x="239960" y="5329"/>
                  <a:pt x="239960" y="6570"/>
                </a:cubicBezTo>
                <a:cubicBezTo>
                  <a:pt x="239960" y="7450"/>
                  <a:pt x="239805" y="8277"/>
                  <a:pt x="239443" y="9053"/>
                </a:cubicBezTo>
                <a:cubicBezTo>
                  <a:pt x="239080" y="9778"/>
                  <a:pt x="238615" y="10450"/>
                  <a:pt x="238046" y="11019"/>
                </a:cubicBezTo>
                <a:cubicBezTo>
                  <a:pt x="237529" y="11536"/>
                  <a:pt x="236960" y="11898"/>
                  <a:pt x="236339" y="12157"/>
                </a:cubicBezTo>
                <a:cubicBezTo>
                  <a:pt x="236649" y="12312"/>
                  <a:pt x="236960" y="12519"/>
                  <a:pt x="237270" y="12726"/>
                </a:cubicBezTo>
                <a:cubicBezTo>
                  <a:pt x="237839" y="13192"/>
                  <a:pt x="238305" y="13709"/>
                  <a:pt x="238667" y="14382"/>
                </a:cubicBezTo>
                <a:cubicBezTo>
                  <a:pt x="239029" y="15054"/>
                  <a:pt x="239236" y="15830"/>
                  <a:pt x="239236" y="16709"/>
                </a:cubicBezTo>
                <a:cubicBezTo>
                  <a:pt x="239288" y="17485"/>
                  <a:pt x="239339" y="18106"/>
                  <a:pt x="239391" y="18572"/>
                </a:cubicBezTo>
                <a:cubicBezTo>
                  <a:pt x="239443" y="19037"/>
                  <a:pt x="239546" y="19400"/>
                  <a:pt x="239650" y="19658"/>
                </a:cubicBezTo>
                <a:cubicBezTo>
                  <a:pt x="239753" y="19917"/>
                  <a:pt x="239960" y="20124"/>
                  <a:pt x="240167" y="20279"/>
                </a:cubicBezTo>
                <a:cubicBezTo>
                  <a:pt x="240425" y="20486"/>
                  <a:pt x="240633" y="20744"/>
                  <a:pt x="240736" y="21003"/>
                </a:cubicBezTo>
                <a:cubicBezTo>
                  <a:pt x="240839" y="21314"/>
                  <a:pt x="240788" y="21624"/>
                  <a:pt x="240581" y="21934"/>
                </a:cubicBezTo>
                <a:cubicBezTo>
                  <a:pt x="240477" y="22141"/>
                  <a:pt x="240270" y="22296"/>
                  <a:pt x="240063" y="22348"/>
                </a:cubicBezTo>
                <a:cubicBezTo>
                  <a:pt x="239857" y="22452"/>
                  <a:pt x="239598" y="22452"/>
                  <a:pt x="239391" y="22452"/>
                </a:cubicBezTo>
                <a:cubicBezTo>
                  <a:pt x="239132" y="22400"/>
                  <a:pt x="238925" y="22348"/>
                  <a:pt x="238770" y="22245"/>
                </a:cubicBezTo>
                <a:cubicBezTo>
                  <a:pt x="238408" y="22090"/>
                  <a:pt x="238098" y="21779"/>
                  <a:pt x="237787" y="21417"/>
                </a:cubicBezTo>
                <a:cubicBezTo>
                  <a:pt x="237477" y="21055"/>
                  <a:pt x="237218" y="20486"/>
                  <a:pt x="237012" y="19813"/>
                </a:cubicBezTo>
                <a:cubicBezTo>
                  <a:pt x="236804" y="19141"/>
                  <a:pt x="236701" y="18158"/>
                  <a:pt x="236701" y="16968"/>
                </a:cubicBezTo>
                <a:cubicBezTo>
                  <a:pt x="236701" y="16296"/>
                  <a:pt x="236598" y="15778"/>
                  <a:pt x="236391" y="15313"/>
                </a:cubicBezTo>
                <a:cubicBezTo>
                  <a:pt x="236132" y="14847"/>
                  <a:pt x="235873" y="14485"/>
                  <a:pt x="235511" y="14226"/>
                </a:cubicBezTo>
                <a:cubicBezTo>
                  <a:pt x="235150" y="13968"/>
                  <a:pt x="234787" y="13761"/>
                  <a:pt x="234322" y="13657"/>
                </a:cubicBezTo>
                <a:cubicBezTo>
                  <a:pt x="233908" y="13554"/>
                  <a:pt x="233442" y="13502"/>
                  <a:pt x="232977" y="13502"/>
                </a:cubicBezTo>
                <a:lnTo>
                  <a:pt x="226304" y="13502"/>
                </a:lnTo>
                <a:lnTo>
                  <a:pt x="226304" y="21055"/>
                </a:lnTo>
                <a:cubicBezTo>
                  <a:pt x="226304" y="21417"/>
                  <a:pt x="226201" y="21727"/>
                  <a:pt x="225994" y="21986"/>
                </a:cubicBezTo>
                <a:cubicBezTo>
                  <a:pt x="225735" y="22245"/>
                  <a:pt x="225476" y="22348"/>
                  <a:pt x="225115" y="22348"/>
                </a:cubicBezTo>
                <a:cubicBezTo>
                  <a:pt x="224701" y="22348"/>
                  <a:pt x="224338" y="22245"/>
                  <a:pt x="224080" y="21986"/>
                </a:cubicBezTo>
                <a:cubicBezTo>
                  <a:pt x="223821" y="21727"/>
                  <a:pt x="223666" y="21417"/>
                  <a:pt x="223666" y="21055"/>
                </a:cubicBezTo>
                <a:lnTo>
                  <a:pt x="223666" y="1501"/>
                </a:lnTo>
                <a:cubicBezTo>
                  <a:pt x="223666" y="1138"/>
                  <a:pt x="223770" y="880"/>
                  <a:pt x="224028" y="621"/>
                </a:cubicBezTo>
                <a:cubicBezTo>
                  <a:pt x="224235" y="362"/>
                  <a:pt x="224545" y="259"/>
                  <a:pt x="224907" y="259"/>
                </a:cubicBezTo>
                <a:close/>
                <a:moveTo>
                  <a:pt x="40294" y="259"/>
                </a:moveTo>
                <a:lnTo>
                  <a:pt x="48984" y="259"/>
                </a:lnTo>
                <a:cubicBezTo>
                  <a:pt x="50174" y="259"/>
                  <a:pt x="51260" y="569"/>
                  <a:pt x="52191" y="1087"/>
                </a:cubicBezTo>
                <a:cubicBezTo>
                  <a:pt x="53174" y="1656"/>
                  <a:pt x="53899" y="2380"/>
                  <a:pt x="54467" y="3311"/>
                </a:cubicBezTo>
                <a:cubicBezTo>
                  <a:pt x="55037" y="4294"/>
                  <a:pt x="55295" y="5329"/>
                  <a:pt x="55295" y="6570"/>
                </a:cubicBezTo>
                <a:cubicBezTo>
                  <a:pt x="55295" y="7450"/>
                  <a:pt x="55140" y="8277"/>
                  <a:pt x="54778" y="9053"/>
                </a:cubicBezTo>
                <a:cubicBezTo>
                  <a:pt x="54416" y="9778"/>
                  <a:pt x="53950" y="10450"/>
                  <a:pt x="53381" y="11019"/>
                </a:cubicBezTo>
                <a:cubicBezTo>
                  <a:pt x="52864" y="11536"/>
                  <a:pt x="52295" y="11898"/>
                  <a:pt x="51674" y="12157"/>
                </a:cubicBezTo>
                <a:cubicBezTo>
                  <a:pt x="52036" y="12312"/>
                  <a:pt x="52295" y="12519"/>
                  <a:pt x="52605" y="12726"/>
                </a:cubicBezTo>
                <a:cubicBezTo>
                  <a:pt x="53174" y="13192"/>
                  <a:pt x="53640" y="13709"/>
                  <a:pt x="54002" y="14382"/>
                </a:cubicBezTo>
                <a:cubicBezTo>
                  <a:pt x="54364" y="15054"/>
                  <a:pt x="54571" y="15830"/>
                  <a:pt x="54571" y="16709"/>
                </a:cubicBezTo>
                <a:cubicBezTo>
                  <a:pt x="54623" y="17485"/>
                  <a:pt x="54675" y="18106"/>
                  <a:pt x="54726" y="18572"/>
                </a:cubicBezTo>
                <a:cubicBezTo>
                  <a:pt x="54778" y="19037"/>
                  <a:pt x="54881" y="19400"/>
                  <a:pt x="54985" y="19658"/>
                </a:cubicBezTo>
                <a:cubicBezTo>
                  <a:pt x="55088" y="19917"/>
                  <a:pt x="55295" y="20124"/>
                  <a:pt x="55502" y="20279"/>
                </a:cubicBezTo>
                <a:cubicBezTo>
                  <a:pt x="55761" y="20486"/>
                  <a:pt x="55968" y="20744"/>
                  <a:pt x="56123" y="21003"/>
                </a:cubicBezTo>
                <a:cubicBezTo>
                  <a:pt x="56226" y="21314"/>
                  <a:pt x="56175" y="21624"/>
                  <a:pt x="55968" y="21934"/>
                </a:cubicBezTo>
                <a:cubicBezTo>
                  <a:pt x="55864" y="22141"/>
                  <a:pt x="55657" y="22296"/>
                  <a:pt x="55450" y="22348"/>
                </a:cubicBezTo>
                <a:cubicBezTo>
                  <a:pt x="55244" y="22452"/>
                  <a:pt x="54985" y="22452"/>
                  <a:pt x="54778" y="22452"/>
                </a:cubicBezTo>
                <a:cubicBezTo>
                  <a:pt x="54519" y="22400"/>
                  <a:pt x="54312" y="22348"/>
                  <a:pt x="54157" y="22245"/>
                </a:cubicBezTo>
                <a:cubicBezTo>
                  <a:pt x="53795" y="22090"/>
                  <a:pt x="53485" y="21779"/>
                  <a:pt x="53174" y="21417"/>
                </a:cubicBezTo>
                <a:cubicBezTo>
                  <a:pt x="52864" y="21055"/>
                  <a:pt x="52605" y="20486"/>
                  <a:pt x="52399" y="19813"/>
                </a:cubicBezTo>
                <a:cubicBezTo>
                  <a:pt x="52191" y="19141"/>
                  <a:pt x="52088" y="18158"/>
                  <a:pt x="52088" y="16968"/>
                </a:cubicBezTo>
                <a:cubicBezTo>
                  <a:pt x="52088" y="16296"/>
                  <a:pt x="51985" y="15778"/>
                  <a:pt x="51778" y="15313"/>
                </a:cubicBezTo>
                <a:cubicBezTo>
                  <a:pt x="51519" y="14847"/>
                  <a:pt x="51260" y="14485"/>
                  <a:pt x="50898" y="14226"/>
                </a:cubicBezTo>
                <a:cubicBezTo>
                  <a:pt x="50537" y="13968"/>
                  <a:pt x="50174" y="13761"/>
                  <a:pt x="49709" y="13657"/>
                </a:cubicBezTo>
                <a:cubicBezTo>
                  <a:pt x="49295" y="13554"/>
                  <a:pt x="48829" y="13502"/>
                  <a:pt x="48364" y="13502"/>
                </a:cubicBezTo>
                <a:lnTo>
                  <a:pt x="41691" y="13502"/>
                </a:lnTo>
                <a:lnTo>
                  <a:pt x="41691" y="21055"/>
                </a:lnTo>
                <a:cubicBezTo>
                  <a:pt x="41691" y="21417"/>
                  <a:pt x="41588" y="21727"/>
                  <a:pt x="41381" y="21986"/>
                </a:cubicBezTo>
                <a:cubicBezTo>
                  <a:pt x="41122" y="22245"/>
                  <a:pt x="40863" y="22348"/>
                  <a:pt x="40502" y="22348"/>
                </a:cubicBezTo>
                <a:cubicBezTo>
                  <a:pt x="40088" y="22348"/>
                  <a:pt x="39777" y="22245"/>
                  <a:pt x="39467" y="21986"/>
                </a:cubicBezTo>
                <a:cubicBezTo>
                  <a:pt x="39208" y="21727"/>
                  <a:pt x="39053" y="21417"/>
                  <a:pt x="39053" y="21055"/>
                </a:cubicBezTo>
                <a:lnTo>
                  <a:pt x="39053" y="1501"/>
                </a:lnTo>
                <a:cubicBezTo>
                  <a:pt x="39053" y="1138"/>
                  <a:pt x="39157" y="880"/>
                  <a:pt x="39415" y="621"/>
                </a:cubicBezTo>
                <a:cubicBezTo>
                  <a:pt x="39622" y="362"/>
                  <a:pt x="39932" y="259"/>
                  <a:pt x="40294" y="259"/>
                </a:cubicBezTo>
                <a:close/>
                <a:moveTo>
                  <a:pt x="465800" y="104"/>
                </a:moveTo>
                <a:cubicBezTo>
                  <a:pt x="467041" y="104"/>
                  <a:pt x="468231" y="311"/>
                  <a:pt x="469369" y="725"/>
                </a:cubicBezTo>
                <a:cubicBezTo>
                  <a:pt x="470507" y="1139"/>
                  <a:pt x="471438" y="1759"/>
                  <a:pt x="472110" y="2587"/>
                </a:cubicBezTo>
                <a:cubicBezTo>
                  <a:pt x="472421" y="2949"/>
                  <a:pt x="472576" y="3260"/>
                  <a:pt x="472576" y="3518"/>
                </a:cubicBezTo>
                <a:cubicBezTo>
                  <a:pt x="472576" y="3725"/>
                  <a:pt x="472472" y="3932"/>
                  <a:pt x="472265" y="4139"/>
                </a:cubicBezTo>
                <a:cubicBezTo>
                  <a:pt x="472059" y="4346"/>
                  <a:pt x="471852" y="4449"/>
                  <a:pt x="471593" y="4449"/>
                </a:cubicBezTo>
                <a:cubicBezTo>
                  <a:pt x="471386" y="4449"/>
                  <a:pt x="471231" y="4398"/>
                  <a:pt x="471076" y="4242"/>
                </a:cubicBezTo>
                <a:cubicBezTo>
                  <a:pt x="470714" y="3777"/>
                  <a:pt x="470300" y="3415"/>
                  <a:pt x="469731" y="3053"/>
                </a:cubicBezTo>
                <a:cubicBezTo>
                  <a:pt x="469162" y="2691"/>
                  <a:pt x="468593" y="2432"/>
                  <a:pt x="467921" y="2225"/>
                </a:cubicBezTo>
                <a:cubicBezTo>
                  <a:pt x="467248" y="2070"/>
                  <a:pt x="466576" y="1966"/>
                  <a:pt x="465851" y="1966"/>
                </a:cubicBezTo>
                <a:cubicBezTo>
                  <a:pt x="464817" y="1966"/>
                  <a:pt x="463937" y="2122"/>
                  <a:pt x="463161" y="2432"/>
                </a:cubicBezTo>
                <a:cubicBezTo>
                  <a:pt x="462386" y="2742"/>
                  <a:pt x="461765" y="3156"/>
                  <a:pt x="461299" y="3725"/>
                </a:cubicBezTo>
                <a:cubicBezTo>
                  <a:pt x="460834" y="4294"/>
                  <a:pt x="460627" y="5018"/>
                  <a:pt x="460627" y="5794"/>
                </a:cubicBezTo>
                <a:cubicBezTo>
                  <a:pt x="460627" y="6674"/>
                  <a:pt x="460885" y="7398"/>
                  <a:pt x="461403" y="7967"/>
                </a:cubicBezTo>
                <a:cubicBezTo>
                  <a:pt x="461868" y="8536"/>
                  <a:pt x="462541" y="9002"/>
                  <a:pt x="463369" y="9364"/>
                </a:cubicBezTo>
                <a:cubicBezTo>
                  <a:pt x="464196" y="9726"/>
                  <a:pt x="465075" y="10088"/>
                  <a:pt x="466006" y="10398"/>
                </a:cubicBezTo>
                <a:cubicBezTo>
                  <a:pt x="466886" y="10657"/>
                  <a:pt x="467765" y="10968"/>
                  <a:pt x="468593" y="11278"/>
                </a:cubicBezTo>
                <a:cubicBezTo>
                  <a:pt x="469421" y="11588"/>
                  <a:pt x="470196" y="12002"/>
                  <a:pt x="470817" y="12468"/>
                </a:cubicBezTo>
                <a:cubicBezTo>
                  <a:pt x="471438" y="12933"/>
                  <a:pt x="471955" y="13554"/>
                  <a:pt x="472317" y="14278"/>
                </a:cubicBezTo>
                <a:cubicBezTo>
                  <a:pt x="472679" y="15003"/>
                  <a:pt x="472886" y="15934"/>
                  <a:pt x="472886" y="17072"/>
                </a:cubicBezTo>
                <a:cubicBezTo>
                  <a:pt x="472886" y="18158"/>
                  <a:pt x="472576" y="19089"/>
                  <a:pt x="471955" y="19969"/>
                </a:cubicBezTo>
                <a:cubicBezTo>
                  <a:pt x="471334" y="20848"/>
                  <a:pt x="470507" y="21521"/>
                  <a:pt x="469421" y="22038"/>
                </a:cubicBezTo>
                <a:cubicBezTo>
                  <a:pt x="468386" y="22555"/>
                  <a:pt x="467145" y="22814"/>
                  <a:pt x="465696" y="22814"/>
                </a:cubicBezTo>
                <a:cubicBezTo>
                  <a:pt x="464093" y="22814"/>
                  <a:pt x="462696" y="22555"/>
                  <a:pt x="461506" y="22038"/>
                </a:cubicBezTo>
                <a:cubicBezTo>
                  <a:pt x="460317" y="21521"/>
                  <a:pt x="459230" y="20693"/>
                  <a:pt x="458144" y="19658"/>
                </a:cubicBezTo>
                <a:cubicBezTo>
                  <a:pt x="458041" y="19555"/>
                  <a:pt x="457937" y="19451"/>
                  <a:pt x="457886" y="19348"/>
                </a:cubicBezTo>
                <a:cubicBezTo>
                  <a:pt x="457834" y="19193"/>
                  <a:pt x="457782" y="19038"/>
                  <a:pt x="457782" y="18882"/>
                </a:cubicBezTo>
                <a:cubicBezTo>
                  <a:pt x="457782" y="18675"/>
                  <a:pt x="457886" y="18417"/>
                  <a:pt x="458092" y="18210"/>
                </a:cubicBezTo>
                <a:cubicBezTo>
                  <a:pt x="458299" y="18003"/>
                  <a:pt x="458506" y="17899"/>
                  <a:pt x="458765" y="17899"/>
                </a:cubicBezTo>
                <a:cubicBezTo>
                  <a:pt x="458972" y="17899"/>
                  <a:pt x="459230" y="18003"/>
                  <a:pt x="459437" y="18210"/>
                </a:cubicBezTo>
                <a:cubicBezTo>
                  <a:pt x="460265" y="19089"/>
                  <a:pt x="461196" y="19762"/>
                  <a:pt x="462230" y="20227"/>
                </a:cubicBezTo>
                <a:cubicBezTo>
                  <a:pt x="463265" y="20693"/>
                  <a:pt x="464403" y="20900"/>
                  <a:pt x="465593" y="20900"/>
                </a:cubicBezTo>
                <a:cubicBezTo>
                  <a:pt x="466576" y="20900"/>
                  <a:pt x="467507" y="20745"/>
                  <a:pt x="468282" y="20434"/>
                </a:cubicBezTo>
                <a:cubicBezTo>
                  <a:pt x="469058" y="20124"/>
                  <a:pt x="469679" y="19658"/>
                  <a:pt x="470145" y="19089"/>
                </a:cubicBezTo>
                <a:cubicBezTo>
                  <a:pt x="470558" y="18469"/>
                  <a:pt x="470817" y="17796"/>
                  <a:pt x="470817" y="17020"/>
                </a:cubicBezTo>
                <a:cubicBezTo>
                  <a:pt x="470817" y="16089"/>
                  <a:pt x="470558" y="15313"/>
                  <a:pt x="470041" y="14692"/>
                </a:cubicBezTo>
                <a:cubicBezTo>
                  <a:pt x="469524" y="14071"/>
                  <a:pt x="468852" y="13606"/>
                  <a:pt x="467972" y="13192"/>
                </a:cubicBezTo>
                <a:cubicBezTo>
                  <a:pt x="467093" y="12830"/>
                  <a:pt x="466110" y="12468"/>
                  <a:pt x="465075" y="12157"/>
                </a:cubicBezTo>
                <a:cubicBezTo>
                  <a:pt x="464196" y="11899"/>
                  <a:pt x="463369" y="11588"/>
                  <a:pt x="462593" y="11278"/>
                </a:cubicBezTo>
                <a:cubicBezTo>
                  <a:pt x="461817" y="10968"/>
                  <a:pt x="461144" y="10554"/>
                  <a:pt x="460523" y="10088"/>
                </a:cubicBezTo>
                <a:cubicBezTo>
                  <a:pt x="459954" y="9623"/>
                  <a:pt x="459489" y="9002"/>
                  <a:pt x="459127" y="8329"/>
                </a:cubicBezTo>
                <a:cubicBezTo>
                  <a:pt x="458765" y="7605"/>
                  <a:pt x="458609" y="6777"/>
                  <a:pt x="458609" y="5794"/>
                </a:cubicBezTo>
                <a:cubicBezTo>
                  <a:pt x="458609" y="4708"/>
                  <a:pt x="458920" y="3725"/>
                  <a:pt x="459489" y="2846"/>
                </a:cubicBezTo>
                <a:cubicBezTo>
                  <a:pt x="460110" y="2018"/>
                  <a:pt x="460937" y="1346"/>
                  <a:pt x="462024" y="828"/>
                </a:cubicBezTo>
                <a:cubicBezTo>
                  <a:pt x="463110" y="363"/>
                  <a:pt x="464351" y="104"/>
                  <a:pt x="465800" y="104"/>
                </a:cubicBezTo>
                <a:close/>
                <a:moveTo>
                  <a:pt x="392502" y="104"/>
                </a:moveTo>
                <a:cubicBezTo>
                  <a:pt x="393640" y="104"/>
                  <a:pt x="394726" y="259"/>
                  <a:pt x="395761" y="518"/>
                </a:cubicBezTo>
                <a:cubicBezTo>
                  <a:pt x="396796" y="776"/>
                  <a:pt x="397727" y="1190"/>
                  <a:pt x="398554" y="1708"/>
                </a:cubicBezTo>
                <a:cubicBezTo>
                  <a:pt x="398658" y="1811"/>
                  <a:pt x="398813" y="1915"/>
                  <a:pt x="398864" y="2070"/>
                </a:cubicBezTo>
                <a:cubicBezTo>
                  <a:pt x="398916" y="2173"/>
                  <a:pt x="398968" y="2328"/>
                  <a:pt x="398968" y="2484"/>
                </a:cubicBezTo>
                <a:cubicBezTo>
                  <a:pt x="398968" y="2794"/>
                  <a:pt x="398916" y="3053"/>
                  <a:pt x="398709" y="3208"/>
                </a:cubicBezTo>
                <a:cubicBezTo>
                  <a:pt x="398502" y="3363"/>
                  <a:pt x="398296" y="3467"/>
                  <a:pt x="398089" y="3467"/>
                </a:cubicBezTo>
                <a:cubicBezTo>
                  <a:pt x="397985" y="3467"/>
                  <a:pt x="397882" y="3415"/>
                  <a:pt x="397778" y="3415"/>
                </a:cubicBezTo>
                <a:cubicBezTo>
                  <a:pt x="397675" y="3415"/>
                  <a:pt x="397623" y="3363"/>
                  <a:pt x="397520" y="3311"/>
                </a:cubicBezTo>
                <a:cubicBezTo>
                  <a:pt x="396796" y="2949"/>
                  <a:pt x="396020" y="2587"/>
                  <a:pt x="395192" y="2380"/>
                </a:cubicBezTo>
                <a:cubicBezTo>
                  <a:pt x="394364" y="2122"/>
                  <a:pt x="393433" y="2018"/>
                  <a:pt x="392502" y="2018"/>
                </a:cubicBezTo>
                <a:cubicBezTo>
                  <a:pt x="390692" y="2018"/>
                  <a:pt x="389088" y="2432"/>
                  <a:pt x="387692" y="3260"/>
                </a:cubicBezTo>
                <a:cubicBezTo>
                  <a:pt x="386295" y="4087"/>
                  <a:pt x="385157" y="5174"/>
                  <a:pt x="384381" y="6622"/>
                </a:cubicBezTo>
                <a:cubicBezTo>
                  <a:pt x="383605" y="8071"/>
                  <a:pt x="383191" y="9674"/>
                  <a:pt x="383191" y="11485"/>
                </a:cubicBezTo>
                <a:cubicBezTo>
                  <a:pt x="383191" y="13295"/>
                  <a:pt x="383605" y="14899"/>
                  <a:pt x="384381" y="16348"/>
                </a:cubicBezTo>
                <a:cubicBezTo>
                  <a:pt x="385157" y="17744"/>
                  <a:pt x="386295" y="18882"/>
                  <a:pt x="387692" y="19710"/>
                </a:cubicBezTo>
                <a:cubicBezTo>
                  <a:pt x="389088" y="20538"/>
                  <a:pt x="390692" y="20952"/>
                  <a:pt x="392502" y="20952"/>
                </a:cubicBezTo>
                <a:cubicBezTo>
                  <a:pt x="393433" y="20952"/>
                  <a:pt x="394364" y="20796"/>
                  <a:pt x="395347" y="20538"/>
                </a:cubicBezTo>
                <a:cubicBezTo>
                  <a:pt x="396226" y="20279"/>
                  <a:pt x="397002" y="19917"/>
                  <a:pt x="397675" y="19503"/>
                </a:cubicBezTo>
                <a:lnTo>
                  <a:pt x="397675" y="13244"/>
                </a:lnTo>
                <a:lnTo>
                  <a:pt x="392709" y="13244"/>
                </a:lnTo>
                <a:cubicBezTo>
                  <a:pt x="392450" y="13244"/>
                  <a:pt x="392244" y="13140"/>
                  <a:pt x="392036" y="12933"/>
                </a:cubicBezTo>
                <a:cubicBezTo>
                  <a:pt x="391830" y="12726"/>
                  <a:pt x="391726" y="12519"/>
                  <a:pt x="391726" y="12261"/>
                </a:cubicBezTo>
                <a:cubicBezTo>
                  <a:pt x="391726" y="12002"/>
                  <a:pt x="391830" y="11743"/>
                  <a:pt x="392036" y="11588"/>
                </a:cubicBezTo>
                <a:cubicBezTo>
                  <a:pt x="392192" y="11433"/>
                  <a:pt x="392450" y="11330"/>
                  <a:pt x="392709" y="11330"/>
                </a:cubicBezTo>
                <a:lnTo>
                  <a:pt x="398761" y="11330"/>
                </a:lnTo>
                <a:cubicBezTo>
                  <a:pt x="399020" y="11330"/>
                  <a:pt x="399227" y="11433"/>
                  <a:pt x="399382" y="11640"/>
                </a:cubicBezTo>
                <a:cubicBezTo>
                  <a:pt x="399537" y="11795"/>
                  <a:pt x="399640" y="12054"/>
                  <a:pt x="399640" y="12313"/>
                </a:cubicBezTo>
                <a:lnTo>
                  <a:pt x="399640" y="19917"/>
                </a:lnTo>
                <a:cubicBezTo>
                  <a:pt x="399640" y="20072"/>
                  <a:pt x="399640" y="20227"/>
                  <a:pt x="399537" y="20383"/>
                </a:cubicBezTo>
                <a:cubicBezTo>
                  <a:pt x="399433" y="20538"/>
                  <a:pt x="399330" y="20641"/>
                  <a:pt x="399175" y="20745"/>
                </a:cubicBezTo>
                <a:cubicBezTo>
                  <a:pt x="398244" y="21365"/>
                  <a:pt x="397209" y="21883"/>
                  <a:pt x="396071" y="22245"/>
                </a:cubicBezTo>
                <a:cubicBezTo>
                  <a:pt x="394933" y="22607"/>
                  <a:pt x="393744" y="22814"/>
                  <a:pt x="392502" y="22814"/>
                </a:cubicBezTo>
                <a:cubicBezTo>
                  <a:pt x="390899" y="22814"/>
                  <a:pt x="389398" y="22555"/>
                  <a:pt x="388002" y="21986"/>
                </a:cubicBezTo>
                <a:cubicBezTo>
                  <a:pt x="386605" y="21417"/>
                  <a:pt x="385416" y="20641"/>
                  <a:pt x="384381" y="19607"/>
                </a:cubicBezTo>
                <a:cubicBezTo>
                  <a:pt x="383346" y="18572"/>
                  <a:pt x="382571" y="17382"/>
                  <a:pt x="382001" y="15985"/>
                </a:cubicBezTo>
                <a:cubicBezTo>
                  <a:pt x="381433" y="14589"/>
                  <a:pt x="381174" y="13089"/>
                  <a:pt x="381174" y="11485"/>
                </a:cubicBezTo>
                <a:cubicBezTo>
                  <a:pt x="381174" y="9881"/>
                  <a:pt x="381433" y="8381"/>
                  <a:pt x="382001" y="6984"/>
                </a:cubicBezTo>
                <a:cubicBezTo>
                  <a:pt x="382571" y="5587"/>
                  <a:pt x="383346" y="4398"/>
                  <a:pt x="384381" y="3363"/>
                </a:cubicBezTo>
                <a:cubicBezTo>
                  <a:pt x="385416" y="2328"/>
                  <a:pt x="386605" y="1552"/>
                  <a:pt x="388002" y="983"/>
                </a:cubicBezTo>
                <a:cubicBezTo>
                  <a:pt x="389398" y="414"/>
                  <a:pt x="390899" y="104"/>
                  <a:pt x="392502" y="104"/>
                </a:cubicBezTo>
                <a:close/>
                <a:moveTo>
                  <a:pt x="134179" y="104"/>
                </a:moveTo>
                <a:cubicBezTo>
                  <a:pt x="135265" y="104"/>
                  <a:pt x="136352" y="259"/>
                  <a:pt x="137386" y="570"/>
                </a:cubicBezTo>
                <a:cubicBezTo>
                  <a:pt x="138421" y="828"/>
                  <a:pt x="139352" y="1242"/>
                  <a:pt x="140231" y="1811"/>
                </a:cubicBezTo>
                <a:cubicBezTo>
                  <a:pt x="140593" y="1966"/>
                  <a:pt x="140800" y="2277"/>
                  <a:pt x="140852" y="2639"/>
                </a:cubicBezTo>
                <a:cubicBezTo>
                  <a:pt x="140904" y="3001"/>
                  <a:pt x="140800" y="3363"/>
                  <a:pt x="140541" y="3673"/>
                </a:cubicBezTo>
                <a:cubicBezTo>
                  <a:pt x="140335" y="3984"/>
                  <a:pt x="140128" y="4139"/>
                  <a:pt x="139817" y="4139"/>
                </a:cubicBezTo>
                <a:cubicBezTo>
                  <a:pt x="139507" y="4139"/>
                  <a:pt x="139248" y="4087"/>
                  <a:pt x="138938" y="3932"/>
                </a:cubicBezTo>
                <a:cubicBezTo>
                  <a:pt x="138265" y="3518"/>
                  <a:pt x="137490" y="3208"/>
                  <a:pt x="136714" y="2949"/>
                </a:cubicBezTo>
                <a:cubicBezTo>
                  <a:pt x="135886" y="2691"/>
                  <a:pt x="135058" y="2587"/>
                  <a:pt x="134179" y="2587"/>
                </a:cubicBezTo>
                <a:cubicBezTo>
                  <a:pt x="132938" y="2587"/>
                  <a:pt x="131800" y="2846"/>
                  <a:pt x="130765" y="3260"/>
                </a:cubicBezTo>
                <a:cubicBezTo>
                  <a:pt x="129731" y="3673"/>
                  <a:pt x="128851" y="4294"/>
                  <a:pt x="128075" y="5070"/>
                </a:cubicBezTo>
                <a:cubicBezTo>
                  <a:pt x="127351" y="5846"/>
                  <a:pt x="126730" y="6777"/>
                  <a:pt x="126317" y="7864"/>
                </a:cubicBezTo>
                <a:cubicBezTo>
                  <a:pt x="125903" y="8950"/>
                  <a:pt x="125696" y="10140"/>
                  <a:pt x="125696" y="11433"/>
                </a:cubicBezTo>
                <a:cubicBezTo>
                  <a:pt x="125696" y="12830"/>
                  <a:pt x="125903" y="14071"/>
                  <a:pt x="126368" y="15158"/>
                </a:cubicBezTo>
                <a:cubicBezTo>
                  <a:pt x="126782" y="16244"/>
                  <a:pt x="127403" y="17175"/>
                  <a:pt x="128179" y="17951"/>
                </a:cubicBezTo>
                <a:cubicBezTo>
                  <a:pt x="128955" y="18727"/>
                  <a:pt x="129834" y="19296"/>
                  <a:pt x="130869" y="19710"/>
                </a:cubicBezTo>
                <a:cubicBezTo>
                  <a:pt x="131851" y="20124"/>
                  <a:pt x="132990" y="20331"/>
                  <a:pt x="134179" y="20331"/>
                </a:cubicBezTo>
                <a:cubicBezTo>
                  <a:pt x="135007" y="20331"/>
                  <a:pt x="135886" y="20227"/>
                  <a:pt x="136662" y="19969"/>
                </a:cubicBezTo>
                <a:cubicBezTo>
                  <a:pt x="137438" y="19710"/>
                  <a:pt x="138214" y="19400"/>
                  <a:pt x="138938" y="18934"/>
                </a:cubicBezTo>
                <a:cubicBezTo>
                  <a:pt x="139248" y="18779"/>
                  <a:pt x="139507" y="18727"/>
                  <a:pt x="139817" y="18779"/>
                </a:cubicBezTo>
                <a:cubicBezTo>
                  <a:pt x="140076" y="18831"/>
                  <a:pt x="140335" y="18986"/>
                  <a:pt x="140645" y="19141"/>
                </a:cubicBezTo>
                <a:cubicBezTo>
                  <a:pt x="140852" y="19451"/>
                  <a:pt x="140955" y="19814"/>
                  <a:pt x="140904" y="20176"/>
                </a:cubicBezTo>
                <a:cubicBezTo>
                  <a:pt x="140800" y="20589"/>
                  <a:pt x="140645" y="20848"/>
                  <a:pt x="140283" y="21003"/>
                </a:cubicBezTo>
                <a:cubicBezTo>
                  <a:pt x="139766" y="21314"/>
                  <a:pt x="139145" y="21624"/>
                  <a:pt x="138473" y="21883"/>
                </a:cubicBezTo>
                <a:cubicBezTo>
                  <a:pt x="137800" y="22141"/>
                  <a:pt x="137076" y="22348"/>
                  <a:pt x="136352" y="22504"/>
                </a:cubicBezTo>
                <a:cubicBezTo>
                  <a:pt x="135627" y="22659"/>
                  <a:pt x="134903" y="22710"/>
                  <a:pt x="134179" y="22710"/>
                </a:cubicBezTo>
                <a:cubicBezTo>
                  <a:pt x="132679" y="22710"/>
                  <a:pt x="131231" y="22452"/>
                  <a:pt x="129886" y="21935"/>
                </a:cubicBezTo>
                <a:cubicBezTo>
                  <a:pt x="128541" y="21417"/>
                  <a:pt x="127351" y="20641"/>
                  <a:pt x="126317" y="19658"/>
                </a:cubicBezTo>
                <a:cubicBezTo>
                  <a:pt x="125282" y="18675"/>
                  <a:pt x="124506" y="17486"/>
                  <a:pt x="123886" y="16089"/>
                </a:cubicBezTo>
                <a:cubicBezTo>
                  <a:pt x="123316" y="14692"/>
                  <a:pt x="123006" y="13140"/>
                  <a:pt x="123006" y="11381"/>
                </a:cubicBezTo>
                <a:cubicBezTo>
                  <a:pt x="123006" y="9778"/>
                  <a:pt x="123265" y="8226"/>
                  <a:pt x="123834" y="6881"/>
                </a:cubicBezTo>
                <a:cubicBezTo>
                  <a:pt x="124403" y="5536"/>
                  <a:pt x="125179" y="4346"/>
                  <a:pt x="126213" y="3311"/>
                </a:cubicBezTo>
                <a:cubicBezTo>
                  <a:pt x="127248" y="2277"/>
                  <a:pt x="128438" y="1501"/>
                  <a:pt x="129782" y="932"/>
                </a:cubicBezTo>
                <a:cubicBezTo>
                  <a:pt x="131127" y="363"/>
                  <a:pt x="132576" y="104"/>
                  <a:pt x="134179" y="104"/>
                </a:cubicBezTo>
                <a:close/>
                <a:moveTo>
                  <a:pt x="421573" y="52"/>
                </a:moveTo>
                <a:cubicBezTo>
                  <a:pt x="423125" y="52"/>
                  <a:pt x="424522" y="311"/>
                  <a:pt x="425815" y="880"/>
                </a:cubicBezTo>
                <a:cubicBezTo>
                  <a:pt x="427108" y="1449"/>
                  <a:pt x="428246" y="2225"/>
                  <a:pt x="429177" y="3259"/>
                </a:cubicBezTo>
                <a:cubicBezTo>
                  <a:pt x="430108" y="4294"/>
                  <a:pt x="430884" y="5484"/>
                  <a:pt x="431350" y="6880"/>
                </a:cubicBezTo>
                <a:cubicBezTo>
                  <a:pt x="431867" y="8226"/>
                  <a:pt x="432125" y="9777"/>
                  <a:pt x="432125" y="11433"/>
                </a:cubicBezTo>
                <a:cubicBezTo>
                  <a:pt x="432125" y="13088"/>
                  <a:pt x="431867" y="14588"/>
                  <a:pt x="431350" y="15985"/>
                </a:cubicBezTo>
                <a:cubicBezTo>
                  <a:pt x="430832" y="17382"/>
                  <a:pt x="430108" y="18572"/>
                  <a:pt x="429177" y="19606"/>
                </a:cubicBezTo>
                <a:cubicBezTo>
                  <a:pt x="428246" y="20641"/>
                  <a:pt x="427108" y="21417"/>
                  <a:pt x="425815" y="21986"/>
                </a:cubicBezTo>
                <a:cubicBezTo>
                  <a:pt x="424522" y="22555"/>
                  <a:pt x="423125" y="22814"/>
                  <a:pt x="421573" y="22814"/>
                </a:cubicBezTo>
                <a:cubicBezTo>
                  <a:pt x="420021" y="22814"/>
                  <a:pt x="418625" y="22555"/>
                  <a:pt x="417332" y="21986"/>
                </a:cubicBezTo>
                <a:cubicBezTo>
                  <a:pt x="416038" y="21417"/>
                  <a:pt x="414901" y="20641"/>
                  <a:pt x="413969" y="19606"/>
                </a:cubicBezTo>
                <a:cubicBezTo>
                  <a:pt x="413038" y="18572"/>
                  <a:pt x="412314" y="17330"/>
                  <a:pt x="411797" y="15985"/>
                </a:cubicBezTo>
                <a:cubicBezTo>
                  <a:pt x="411280" y="14640"/>
                  <a:pt x="411021" y="13088"/>
                  <a:pt x="411021" y="11433"/>
                </a:cubicBezTo>
                <a:cubicBezTo>
                  <a:pt x="411021" y="9777"/>
                  <a:pt x="411280" y="8277"/>
                  <a:pt x="411797" y="6880"/>
                </a:cubicBezTo>
                <a:cubicBezTo>
                  <a:pt x="412262" y="5484"/>
                  <a:pt x="413038" y="4294"/>
                  <a:pt x="413969" y="3259"/>
                </a:cubicBezTo>
                <a:cubicBezTo>
                  <a:pt x="414901" y="2225"/>
                  <a:pt x="416038" y="1449"/>
                  <a:pt x="417332" y="880"/>
                </a:cubicBezTo>
                <a:cubicBezTo>
                  <a:pt x="418625" y="311"/>
                  <a:pt x="420021" y="52"/>
                  <a:pt x="421573" y="52"/>
                </a:cubicBezTo>
                <a:close/>
                <a:moveTo>
                  <a:pt x="298670" y="52"/>
                </a:moveTo>
                <a:cubicBezTo>
                  <a:pt x="300222" y="52"/>
                  <a:pt x="301619" y="311"/>
                  <a:pt x="302912" y="880"/>
                </a:cubicBezTo>
                <a:cubicBezTo>
                  <a:pt x="304205" y="1449"/>
                  <a:pt x="305343" y="2225"/>
                  <a:pt x="306274" y="3259"/>
                </a:cubicBezTo>
                <a:cubicBezTo>
                  <a:pt x="307205" y="4294"/>
                  <a:pt x="307981" y="5484"/>
                  <a:pt x="308447" y="6880"/>
                </a:cubicBezTo>
                <a:cubicBezTo>
                  <a:pt x="308964" y="8226"/>
                  <a:pt x="309222" y="9777"/>
                  <a:pt x="309222" y="11433"/>
                </a:cubicBezTo>
                <a:cubicBezTo>
                  <a:pt x="309222" y="13088"/>
                  <a:pt x="308964" y="14588"/>
                  <a:pt x="308447" y="15985"/>
                </a:cubicBezTo>
                <a:cubicBezTo>
                  <a:pt x="307929" y="17382"/>
                  <a:pt x="307205" y="18572"/>
                  <a:pt x="306274" y="19606"/>
                </a:cubicBezTo>
                <a:cubicBezTo>
                  <a:pt x="305343" y="20641"/>
                  <a:pt x="304205" y="21417"/>
                  <a:pt x="302912" y="21986"/>
                </a:cubicBezTo>
                <a:cubicBezTo>
                  <a:pt x="301619" y="22555"/>
                  <a:pt x="300222" y="22814"/>
                  <a:pt x="298670" y="22814"/>
                </a:cubicBezTo>
                <a:cubicBezTo>
                  <a:pt x="297118" y="22814"/>
                  <a:pt x="295722" y="22555"/>
                  <a:pt x="294429" y="21986"/>
                </a:cubicBezTo>
                <a:cubicBezTo>
                  <a:pt x="293135" y="21417"/>
                  <a:pt x="291998" y="20641"/>
                  <a:pt x="291066" y="19606"/>
                </a:cubicBezTo>
                <a:cubicBezTo>
                  <a:pt x="290135" y="18572"/>
                  <a:pt x="289411" y="17382"/>
                  <a:pt x="288894" y="15985"/>
                </a:cubicBezTo>
                <a:cubicBezTo>
                  <a:pt x="288377" y="14640"/>
                  <a:pt x="288118" y="13088"/>
                  <a:pt x="288118" y="11433"/>
                </a:cubicBezTo>
                <a:cubicBezTo>
                  <a:pt x="288118" y="9777"/>
                  <a:pt x="288377" y="8277"/>
                  <a:pt x="288894" y="6880"/>
                </a:cubicBezTo>
                <a:cubicBezTo>
                  <a:pt x="289411" y="5484"/>
                  <a:pt x="290135" y="4294"/>
                  <a:pt x="291066" y="3259"/>
                </a:cubicBezTo>
                <a:cubicBezTo>
                  <a:pt x="291998" y="2225"/>
                  <a:pt x="293135" y="1449"/>
                  <a:pt x="294429" y="880"/>
                </a:cubicBezTo>
                <a:cubicBezTo>
                  <a:pt x="295722" y="311"/>
                  <a:pt x="297118" y="52"/>
                  <a:pt x="298670" y="52"/>
                </a:cubicBezTo>
                <a:close/>
                <a:moveTo>
                  <a:pt x="8069" y="0"/>
                </a:moveTo>
                <a:cubicBezTo>
                  <a:pt x="9363" y="0"/>
                  <a:pt x="10604" y="207"/>
                  <a:pt x="11742" y="621"/>
                </a:cubicBezTo>
                <a:cubicBezTo>
                  <a:pt x="12880" y="1086"/>
                  <a:pt x="13811" y="1655"/>
                  <a:pt x="14483" y="2380"/>
                </a:cubicBezTo>
                <a:cubicBezTo>
                  <a:pt x="14897" y="2793"/>
                  <a:pt x="15104" y="3207"/>
                  <a:pt x="15104" y="3569"/>
                </a:cubicBezTo>
                <a:cubicBezTo>
                  <a:pt x="15104" y="3880"/>
                  <a:pt x="14949" y="4190"/>
                  <a:pt x="14690" y="4449"/>
                </a:cubicBezTo>
                <a:cubicBezTo>
                  <a:pt x="14432" y="4708"/>
                  <a:pt x="14121" y="4863"/>
                  <a:pt x="13811" y="4863"/>
                </a:cubicBezTo>
                <a:cubicBezTo>
                  <a:pt x="13604" y="4863"/>
                  <a:pt x="13397" y="4759"/>
                  <a:pt x="13190" y="4604"/>
                </a:cubicBezTo>
                <a:cubicBezTo>
                  <a:pt x="12828" y="4190"/>
                  <a:pt x="12414" y="3828"/>
                  <a:pt x="11845" y="3518"/>
                </a:cubicBezTo>
                <a:cubicBezTo>
                  <a:pt x="11276" y="3207"/>
                  <a:pt x="10707" y="2949"/>
                  <a:pt x="10035" y="2742"/>
                </a:cubicBezTo>
                <a:cubicBezTo>
                  <a:pt x="9363" y="2587"/>
                  <a:pt x="8742" y="2483"/>
                  <a:pt x="8069" y="2483"/>
                </a:cubicBezTo>
                <a:cubicBezTo>
                  <a:pt x="7138" y="2483"/>
                  <a:pt x="6259" y="2638"/>
                  <a:pt x="5535" y="2897"/>
                </a:cubicBezTo>
                <a:cubicBezTo>
                  <a:pt x="4811" y="3156"/>
                  <a:pt x="4242" y="3569"/>
                  <a:pt x="3828" y="4087"/>
                </a:cubicBezTo>
                <a:cubicBezTo>
                  <a:pt x="3414" y="4604"/>
                  <a:pt x="3207" y="5225"/>
                  <a:pt x="3207" y="5949"/>
                </a:cubicBezTo>
                <a:cubicBezTo>
                  <a:pt x="3207" y="6725"/>
                  <a:pt x="3414" y="7398"/>
                  <a:pt x="3880" y="7915"/>
                </a:cubicBezTo>
                <a:cubicBezTo>
                  <a:pt x="4345" y="8432"/>
                  <a:pt x="4966" y="8846"/>
                  <a:pt x="5742" y="9156"/>
                </a:cubicBezTo>
                <a:cubicBezTo>
                  <a:pt x="6518" y="9518"/>
                  <a:pt x="7397" y="9777"/>
                  <a:pt x="8328" y="10036"/>
                </a:cubicBezTo>
                <a:cubicBezTo>
                  <a:pt x="9363" y="10294"/>
                  <a:pt x="10294" y="10605"/>
                  <a:pt x="11173" y="10915"/>
                </a:cubicBezTo>
                <a:cubicBezTo>
                  <a:pt x="12052" y="11277"/>
                  <a:pt x="12828" y="11691"/>
                  <a:pt x="13449" y="12157"/>
                </a:cubicBezTo>
                <a:cubicBezTo>
                  <a:pt x="14070" y="12622"/>
                  <a:pt x="14587" y="13243"/>
                  <a:pt x="15001" y="13916"/>
                </a:cubicBezTo>
                <a:cubicBezTo>
                  <a:pt x="15363" y="14640"/>
                  <a:pt x="15518" y="15571"/>
                  <a:pt x="15518" y="16657"/>
                </a:cubicBezTo>
                <a:cubicBezTo>
                  <a:pt x="15518" y="17847"/>
                  <a:pt x="15208" y="18882"/>
                  <a:pt x="14535" y="19761"/>
                </a:cubicBezTo>
                <a:cubicBezTo>
                  <a:pt x="13863" y="20641"/>
                  <a:pt x="12983" y="21365"/>
                  <a:pt x="11845" y="21882"/>
                </a:cubicBezTo>
                <a:cubicBezTo>
                  <a:pt x="10707" y="22400"/>
                  <a:pt x="9414" y="22710"/>
                  <a:pt x="8018" y="22710"/>
                </a:cubicBezTo>
                <a:cubicBezTo>
                  <a:pt x="6466" y="22710"/>
                  <a:pt x="5121" y="22503"/>
                  <a:pt x="3931" y="22037"/>
                </a:cubicBezTo>
                <a:cubicBezTo>
                  <a:pt x="2741" y="21572"/>
                  <a:pt x="1604" y="20848"/>
                  <a:pt x="517" y="19813"/>
                </a:cubicBezTo>
                <a:cubicBezTo>
                  <a:pt x="362" y="19710"/>
                  <a:pt x="259" y="19503"/>
                  <a:pt x="155" y="19347"/>
                </a:cubicBezTo>
                <a:cubicBezTo>
                  <a:pt x="52" y="19192"/>
                  <a:pt x="0" y="18985"/>
                  <a:pt x="0" y="18778"/>
                </a:cubicBezTo>
                <a:cubicBezTo>
                  <a:pt x="0" y="18468"/>
                  <a:pt x="104" y="18158"/>
                  <a:pt x="362" y="17899"/>
                </a:cubicBezTo>
                <a:cubicBezTo>
                  <a:pt x="569" y="17640"/>
                  <a:pt x="879" y="17485"/>
                  <a:pt x="1241" y="17485"/>
                </a:cubicBezTo>
                <a:cubicBezTo>
                  <a:pt x="1500" y="17485"/>
                  <a:pt x="1810" y="17640"/>
                  <a:pt x="2017" y="17847"/>
                </a:cubicBezTo>
                <a:cubicBezTo>
                  <a:pt x="2845" y="18623"/>
                  <a:pt x="3724" y="19244"/>
                  <a:pt x="4707" y="19658"/>
                </a:cubicBezTo>
                <a:cubicBezTo>
                  <a:pt x="5690" y="20072"/>
                  <a:pt x="6776" y="20279"/>
                  <a:pt x="7966" y="20279"/>
                </a:cubicBezTo>
                <a:cubicBezTo>
                  <a:pt x="8897" y="20279"/>
                  <a:pt x="9776" y="20123"/>
                  <a:pt x="10500" y="19813"/>
                </a:cubicBezTo>
                <a:cubicBezTo>
                  <a:pt x="11225" y="19503"/>
                  <a:pt x="11794" y="19089"/>
                  <a:pt x="12259" y="18571"/>
                </a:cubicBezTo>
                <a:cubicBezTo>
                  <a:pt x="12725" y="18054"/>
                  <a:pt x="12932" y="17433"/>
                  <a:pt x="12932" y="16761"/>
                </a:cubicBezTo>
                <a:cubicBezTo>
                  <a:pt x="12932" y="15933"/>
                  <a:pt x="12673" y="15261"/>
                  <a:pt x="12207" y="14692"/>
                </a:cubicBezTo>
                <a:cubicBezTo>
                  <a:pt x="11742" y="14123"/>
                  <a:pt x="11070" y="13657"/>
                  <a:pt x="10242" y="13295"/>
                </a:cubicBezTo>
                <a:cubicBezTo>
                  <a:pt x="9414" y="12933"/>
                  <a:pt x="8431" y="12622"/>
                  <a:pt x="7345" y="12364"/>
                </a:cubicBezTo>
                <a:cubicBezTo>
                  <a:pt x="6362" y="12157"/>
                  <a:pt x="5483" y="11898"/>
                  <a:pt x="4655" y="11536"/>
                </a:cubicBezTo>
                <a:cubicBezTo>
                  <a:pt x="3828" y="11226"/>
                  <a:pt x="3103" y="10812"/>
                  <a:pt x="2535" y="10294"/>
                </a:cubicBezTo>
                <a:cubicBezTo>
                  <a:pt x="1914" y="9777"/>
                  <a:pt x="1448" y="9208"/>
                  <a:pt x="1138" y="8484"/>
                </a:cubicBezTo>
                <a:cubicBezTo>
                  <a:pt x="827" y="7760"/>
                  <a:pt x="672" y="6932"/>
                  <a:pt x="672" y="6001"/>
                </a:cubicBezTo>
                <a:cubicBezTo>
                  <a:pt x="672" y="4811"/>
                  <a:pt x="983" y="3776"/>
                  <a:pt x="1604" y="2845"/>
                </a:cubicBezTo>
                <a:cubicBezTo>
                  <a:pt x="2276" y="1914"/>
                  <a:pt x="3103" y="1242"/>
                  <a:pt x="4242" y="724"/>
                </a:cubicBezTo>
                <a:cubicBezTo>
                  <a:pt x="5328" y="259"/>
                  <a:pt x="6621" y="0"/>
                  <a:pt x="8069" y="0"/>
                </a:cubicBezTo>
                <a:close/>
              </a:path>
            </a:pathLst>
          </a:custGeom>
          <a:solidFill>
            <a:schemeClr val="bg1"/>
          </a:solidFill>
          <a:ln w="5173" cap="flat">
            <a:noFill/>
            <a:prstDash val="solid"/>
            <a:miter/>
          </a:ln>
        </p:spPr>
        <p:txBody>
          <a:bodyPr rtlCol="0" anchor="ctr"/>
          <a:lstStyle/>
          <a:p>
            <a:endParaRPr lang="en-US" sz="1800"/>
          </a:p>
        </p:txBody>
      </p:sp>
      <p:pic>
        <p:nvPicPr>
          <p:cNvPr id="35" name="Picture 34">
            <a:extLst>
              <a:ext uri="{FF2B5EF4-FFF2-40B4-BE49-F238E27FC236}">
                <a16:creationId xmlns:a16="http://schemas.microsoft.com/office/drawing/2014/main" id="{85BCE5AD-E044-E34B-9D35-8C47FC891E75}"/>
              </a:ext>
            </a:extLst>
          </p:cNvPr>
          <p:cNvPicPr>
            <a:picLocks noChangeAspect="1"/>
          </p:cNvPicPr>
          <p:nvPr userDrawn="1"/>
        </p:nvPicPr>
        <p:blipFill>
          <a:blip r:embed="rId2" cstate="print">
            <a:extLst>
              <a:ext uri="{28A0092B-C50C-407E-A947-70E740481C1C}">
                <a14:useLocalDpi xmlns:a14="http://schemas.microsoft.com/office/drawing/2010/main"/>
              </a:ext>
            </a:extLst>
          </a:blip>
          <a:srcRect b="8549"/>
          <a:stretch>
            <a:fillRect/>
          </a:stretch>
        </p:blipFill>
        <p:spPr>
          <a:xfrm>
            <a:off x="2101138" y="5131555"/>
            <a:ext cx="4738967" cy="5776158"/>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36" name="Picture Placeholder 14">
            <a:extLst>
              <a:ext uri="{FF2B5EF4-FFF2-40B4-BE49-F238E27FC236}">
                <a16:creationId xmlns:a16="http://schemas.microsoft.com/office/drawing/2014/main" id="{53F14211-E87D-394E-A761-FAB3D2E31D58}"/>
              </a:ext>
            </a:extLst>
          </p:cNvPr>
          <p:cNvSpPr>
            <a:spLocks noGrp="1"/>
          </p:cNvSpPr>
          <p:nvPr>
            <p:ph type="pic" sz="quarter" idx="13"/>
          </p:nvPr>
        </p:nvSpPr>
        <p:spPr>
          <a:xfrm>
            <a:off x="2362269" y="5613873"/>
            <a:ext cx="4086863" cy="5272412"/>
          </a:xfrm>
          <a:custGeom>
            <a:avLst/>
            <a:gdLst>
              <a:gd name="connsiteX0" fmla="*/ 910260 w 4900611"/>
              <a:gd name="connsiteY0" fmla="*/ 4784374 h 6322218"/>
              <a:gd name="connsiteX1" fmla="*/ 910260 w 4900611"/>
              <a:gd name="connsiteY1" fmla="*/ 5430211 h 6322218"/>
              <a:gd name="connsiteX2" fmla="*/ 3961468 w 4900611"/>
              <a:gd name="connsiteY2" fmla="*/ 5430211 h 6322218"/>
              <a:gd name="connsiteX3" fmla="*/ 3961468 w 4900611"/>
              <a:gd name="connsiteY3" fmla="*/ 4784374 h 6322218"/>
              <a:gd name="connsiteX4" fmla="*/ 0 w 4900611"/>
              <a:gd name="connsiteY4" fmla="*/ 0 h 6322218"/>
              <a:gd name="connsiteX5" fmla="*/ 4900611 w 4900611"/>
              <a:gd name="connsiteY5" fmla="*/ 0 h 6322218"/>
              <a:gd name="connsiteX6" fmla="*/ 4900611 w 4900611"/>
              <a:gd name="connsiteY6" fmla="*/ 6322218 h 6322218"/>
              <a:gd name="connsiteX7" fmla="*/ 0 w 4900611"/>
              <a:gd name="connsiteY7" fmla="*/ 6322218 h 6322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00611" h="6322218">
                <a:moveTo>
                  <a:pt x="910260" y="4784374"/>
                </a:moveTo>
                <a:lnTo>
                  <a:pt x="910260" y="5430211"/>
                </a:lnTo>
                <a:lnTo>
                  <a:pt x="3961468" y="5430211"/>
                </a:lnTo>
                <a:lnTo>
                  <a:pt x="3961468" y="4784374"/>
                </a:lnTo>
                <a:close/>
                <a:moveTo>
                  <a:pt x="0" y="0"/>
                </a:moveTo>
                <a:lnTo>
                  <a:pt x="4900611" y="0"/>
                </a:lnTo>
                <a:lnTo>
                  <a:pt x="4900611" y="6322218"/>
                </a:lnTo>
                <a:lnTo>
                  <a:pt x="0" y="6322218"/>
                </a:lnTo>
                <a:close/>
              </a:path>
            </a:pathLst>
          </a:custGeom>
          <a:solidFill>
            <a:schemeClr val="bg1">
              <a:lumMod val="75000"/>
            </a:schemeClr>
          </a:solidFill>
        </p:spPr>
        <p:txBody>
          <a:bodyPr wrap="square">
            <a:noAutofit/>
          </a:bodyPr>
          <a:lstStyle>
            <a:lvl1pPr>
              <a:defRPr lang="fr-CA"/>
            </a:lvl1pPr>
          </a:lstStyle>
          <a:p>
            <a:endParaRPr lang="fr-CA" dirty="0"/>
          </a:p>
        </p:txBody>
      </p:sp>
      <p:sp>
        <p:nvSpPr>
          <p:cNvPr id="37" name="Rectangle 36">
            <a:extLst>
              <a:ext uri="{FF2B5EF4-FFF2-40B4-BE49-F238E27FC236}">
                <a16:creationId xmlns:a16="http://schemas.microsoft.com/office/drawing/2014/main" id="{3B009728-2DA3-8E4D-9F2A-C1239AFF1B1A}"/>
              </a:ext>
            </a:extLst>
          </p:cNvPr>
          <p:cNvSpPr/>
          <p:nvPr userDrawn="1"/>
        </p:nvSpPr>
        <p:spPr bwMode="auto">
          <a:xfrm>
            <a:off x="3119553" y="9616635"/>
            <a:ext cx="2544556" cy="538596"/>
          </a:xfrm>
          <a:prstGeom prst="rect">
            <a:avLst/>
          </a:prstGeom>
          <a:solidFill>
            <a:srgbClr val="E82C00"/>
          </a:solidFill>
          <a:ln w="12700" cap="flat">
            <a:noFill/>
            <a:prstDash val="solid"/>
            <a:miter lim="800000"/>
            <a:headEnd/>
            <a:tailEnd/>
          </a:ln>
        </p:spPr>
        <p:txBody>
          <a:bodyPr vert="horz" wrap="square" lIns="145436" tIns="72717" rIns="145436" bIns="72717" numCol="1" rtlCol="0" anchor="t" anchorCtr="0" compatLnSpc="1">
            <a:prstTxWarp prst="textNoShape">
              <a:avLst/>
            </a:prstTxWarp>
          </a:bodyPr>
          <a:lstStyle/>
          <a:p>
            <a:pPr algn="ctr"/>
            <a:endParaRPr lang="fr-CA" sz="4294" dirty="0"/>
          </a:p>
        </p:txBody>
      </p:sp>
      <p:sp>
        <p:nvSpPr>
          <p:cNvPr id="39" name="Text Placeholder 32">
            <a:extLst>
              <a:ext uri="{FF2B5EF4-FFF2-40B4-BE49-F238E27FC236}">
                <a16:creationId xmlns:a16="http://schemas.microsoft.com/office/drawing/2014/main" id="{6E120EB8-6962-0D48-9A98-9273CA5663D7}"/>
              </a:ext>
            </a:extLst>
          </p:cNvPr>
          <p:cNvSpPr>
            <a:spLocks noGrp="1"/>
          </p:cNvSpPr>
          <p:nvPr>
            <p:ph type="body" sz="quarter" idx="16" hasCustomPrompt="1"/>
          </p:nvPr>
        </p:nvSpPr>
        <p:spPr>
          <a:xfrm>
            <a:off x="539659" y="2919964"/>
            <a:ext cx="3107609" cy="2160835"/>
          </a:xfrm>
        </p:spPr>
        <p:txBody>
          <a:bodyPr anchor="t">
            <a:noAutofit/>
          </a:bodyPr>
          <a:lstStyle>
            <a:lvl1pPr marL="0" indent="0" algn="l">
              <a:lnSpc>
                <a:spcPct val="100000"/>
              </a:lnSpc>
              <a:spcBef>
                <a:spcPts val="0"/>
              </a:spcBef>
              <a:buNone/>
              <a:defRPr sz="12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0" name="Text Placeholder 32">
            <a:extLst>
              <a:ext uri="{FF2B5EF4-FFF2-40B4-BE49-F238E27FC236}">
                <a16:creationId xmlns:a16="http://schemas.microsoft.com/office/drawing/2014/main" id="{5F052AE7-3A08-4247-874C-FB077814E0FD}"/>
              </a:ext>
            </a:extLst>
          </p:cNvPr>
          <p:cNvSpPr>
            <a:spLocks noGrp="1"/>
          </p:cNvSpPr>
          <p:nvPr>
            <p:ph type="body" sz="quarter" idx="19" hasCustomPrompt="1"/>
          </p:nvPr>
        </p:nvSpPr>
        <p:spPr>
          <a:xfrm>
            <a:off x="2362269" y="9711993"/>
            <a:ext cx="4086863" cy="443238"/>
          </a:xfrm>
        </p:spPr>
        <p:txBody>
          <a:bodyPr anchor="t">
            <a:noAutofit/>
          </a:bodyPr>
          <a:lstStyle>
            <a:lvl1pPr marL="0" indent="0" algn="ctr">
              <a:lnSpc>
                <a:spcPct val="100000"/>
              </a:lnSpc>
              <a:spcBef>
                <a:spcPts val="0"/>
              </a:spcBef>
              <a:buNone/>
              <a:defRPr sz="200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LEARN MORE</a:t>
            </a:r>
            <a:endParaRPr lang="en-US" dirty="0"/>
          </a:p>
        </p:txBody>
      </p:sp>
      <p:sp>
        <p:nvSpPr>
          <p:cNvPr id="41" name="Text Placeholder 4">
            <a:extLst>
              <a:ext uri="{FF2B5EF4-FFF2-40B4-BE49-F238E27FC236}">
                <a16:creationId xmlns:a16="http://schemas.microsoft.com/office/drawing/2014/main" id="{C532073D-5E09-5140-ABD8-A3A456B8E8F3}"/>
              </a:ext>
            </a:extLst>
          </p:cNvPr>
          <p:cNvSpPr>
            <a:spLocks noGrp="1"/>
          </p:cNvSpPr>
          <p:nvPr>
            <p:ph type="body" sz="quarter" idx="20" hasCustomPrompt="1"/>
          </p:nvPr>
        </p:nvSpPr>
        <p:spPr>
          <a:xfrm rot="16200000">
            <a:off x="-930446" y="7605908"/>
            <a:ext cx="4168164" cy="1217760"/>
          </a:xfrm>
        </p:spPr>
        <p:txBody>
          <a:bodyPr>
            <a:normAutofit/>
          </a:bodyPr>
          <a:lstStyle>
            <a:lvl1pPr marL="0" indent="0">
              <a:buNone/>
              <a:defRPr sz="3200">
                <a:solidFill>
                  <a:schemeClr val="tx1"/>
                </a:solidFill>
                <a:latin typeface="Poppins" pitchFamily="2" charset="77"/>
                <a:cs typeface="Poppins" pitchFamily="2" charset="77"/>
              </a:defRPr>
            </a:lvl1pPr>
          </a:lstStyle>
          <a:p>
            <a:r>
              <a:rPr lang="en-US" dirty="0"/>
              <a:t>Tablet Preview</a:t>
            </a:r>
          </a:p>
        </p:txBody>
      </p:sp>
      <p:sp>
        <p:nvSpPr>
          <p:cNvPr id="26" name="Slide Number Placeholder 2">
            <a:extLst>
              <a:ext uri="{FF2B5EF4-FFF2-40B4-BE49-F238E27FC236}">
                <a16:creationId xmlns:a16="http://schemas.microsoft.com/office/drawing/2014/main" id="{CF75E577-5FAA-D646-986B-9F361D420CAC}"/>
              </a:ext>
            </a:extLst>
          </p:cNvPr>
          <p:cNvSpPr>
            <a:spLocks noGrp="1"/>
          </p:cNvSpPr>
          <p:nvPr userDrawn="1">
            <p:ph type="sldNum" sz="quarter" idx="21"/>
          </p:nvPr>
        </p:nvSpPr>
        <p:spPr>
          <a:xfrm>
            <a:off x="4889803" y="10480726"/>
            <a:ext cx="2743200" cy="365125"/>
          </a:xfrm>
        </p:spPr>
        <p:txBody>
          <a:bodyPr/>
          <a:lstStyle>
            <a:lvl1pPr>
              <a:defRPr>
                <a:solidFill>
                  <a:schemeClr val="tx1"/>
                </a:solidFill>
              </a:defRPr>
            </a:lvl1pPr>
          </a:lstStyle>
          <a:p>
            <a:fld id="{9C527BFA-2C0E-4CEC-B6A5-913A56FEF4B4}" type="slidenum">
              <a:rPr lang="fr-CA" smtClean="0"/>
              <a:pPr/>
              <a:t>‹#›</a:t>
            </a:fld>
            <a:endParaRPr lang="fr-CA" dirty="0"/>
          </a:p>
        </p:txBody>
      </p:sp>
      <p:sp>
        <p:nvSpPr>
          <p:cNvPr id="27" name="Rectangle 26">
            <a:extLst>
              <a:ext uri="{FF2B5EF4-FFF2-40B4-BE49-F238E27FC236}">
                <a16:creationId xmlns:a16="http://schemas.microsoft.com/office/drawing/2014/main" id="{6563B36A-E03D-674E-88EF-3C77E5F6EFB6}"/>
              </a:ext>
            </a:extLst>
          </p:cNvPr>
          <p:cNvSpPr/>
          <p:nvPr userDrawn="1"/>
        </p:nvSpPr>
        <p:spPr>
          <a:xfrm rot="16200000">
            <a:off x="6724736" y="9473229"/>
            <a:ext cx="1497526" cy="246221"/>
          </a:xfrm>
          <a:prstGeom prst="rect">
            <a:avLst/>
          </a:prstGeom>
        </p:spPr>
        <p:txBody>
          <a:bodyPr wrap="none">
            <a:spAutoFit/>
          </a:bodyPr>
          <a:lstStyle/>
          <a:p>
            <a:r>
              <a:rPr lang="en-US" sz="1000" dirty="0" err="1"/>
              <a:t>www.</a:t>
            </a:r>
            <a:r>
              <a:rPr lang="en-US" sz="1000" b="1" dirty="0" err="1"/>
              <a:t>creative-change</a:t>
            </a:r>
            <a:r>
              <a:rPr lang="en-US" sz="1000" dirty="0" err="1"/>
              <a:t>.eu</a:t>
            </a:r>
            <a:endParaRPr lang="en-US" sz="1000" dirty="0"/>
          </a:p>
        </p:txBody>
      </p:sp>
      <p:sp>
        <p:nvSpPr>
          <p:cNvPr id="44" name="Text Placeholder 23">
            <a:extLst>
              <a:ext uri="{FF2B5EF4-FFF2-40B4-BE49-F238E27FC236}">
                <a16:creationId xmlns:a16="http://schemas.microsoft.com/office/drawing/2014/main" id="{47F848EB-8A7B-F740-BF72-8AE716DD2ED3}"/>
              </a:ext>
            </a:extLst>
          </p:cNvPr>
          <p:cNvSpPr>
            <a:spLocks noGrp="1"/>
          </p:cNvSpPr>
          <p:nvPr userDrawn="1">
            <p:ph type="body" sz="quarter" idx="43" hasCustomPrompt="1"/>
          </p:nvPr>
        </p:nvSpPr>
        <p:spPr>
          <a:xfrm>
            <a:off x="539659" y="1745414"/>
            <a:ext cx="3107608" cy="1038927"/>
          </a:xfrm>
        </p:spPr>
        <p:txBody>
          <a:bodyPr anchor="t">
            <a:normAutofit/>
          </a:bodyPr>
          <a:lstStyle>
            <a:lvl1pPr marL="0" indent="0" algn="l">
              <a:buNone/>
              <a:defRPr sz="1400" b="0" i="1" baseline="0">
                <a:solidFill>
                  <a:schemeClr val="tx1"/>
                </a:solidFill>
                <a:latin typeface="Poppins" pitchFamily="2" charset="77"/>
                <a:cs typeface="Poppins" pitchFamily="2" charset="77"/>
              </a:defRPr>
            </a:lvl1pPr>
          </a:lstStyle>
          <a:p>
            <a:pPr lvl="0"/>
            <a:r>
              <a:rPr lang="en-US" dirty="0"/>
              <a:t>Sub-Heading</a:t>
            </a:r>
          </a:p>
        </p:txBody>
      </p:sp>
      <p:sp>
        <p:nvSpPr>
          <p:cNvPr id="45" name="Text Placeholder 23">
            <a:extLst>
              <a:ext uri="{FF2B5EF4-FFF2-40B4-BE49-F238E27FC236}">
                <a16:creationId xmlns:a16="http://schemas.microsoft.com/office/drawing/2014/main" id="{313C82B0-1FD8-6348-A6A6-D3C5B640206F}"/>
              </a:ext>
            </a:extLst>
          </p:cNvPr>
          <p:cNvSpPr>
            <a:spLocks noGrp="1"/>
          </p:cNvSpPr>
          <p:nvPr userDrawn="1">
            <p:ph type="body" sz="quarter" idx="44" hasCustomPrompt="1"/>
          </p:nvPr>
        </p:nvSpPr>
        <p:spPr>
          <a:xfrm>
            <a:off x="539659" y="709630"/>
            <a:ext cx="3107607" cy="692561"/>
          </a:xfrm>
        </p:spPr>
        <p:txBody>
          <a:bodyPr anchor="t">
            <a:normAutofit/>
          </a:bodyPr>
          <a:lstStyle>
            <a:lvl1pPr marL="0" indent="0" algn="l">
              <a:buNone/>
              <a:defRPr sz="2800" b="1" i="0" baseline="0">
                <a:solidFill>
                  <a:schemeClr val="tx1"/>
                </a:solidFill>
                <a:latin typeface="Poppins" pitchFamily="2" charset="77"/>
                <a:cs typeface="Poppins" pitchFamily="2" charset="77"/>
              </a:defRPr>
            </a:lvl1pPr>
          </a:lstStyle>
          <a:p>
            <a:pPr lvl="0"/>
            <a:r>
              <a:rPr lang="en-US" dirty="0"/>
              <a:t>HEADING</a:t>
            </a:r>
          </a:p>
        </p:txBody>
      </p:sp>
      <p:sp>
        <p:nvSpPr>
          <p:cNvPr id="9" name="Rectangle 8">
            <a:extLst>
              <a:ext uri="{FF2B5EF4-FFF2-40B4-BE49-F238E27FC236}">
                <a16:creationId xmlns:a16="http://schemas.microsoft.com/office/drawing/2014/main" id="{133FF4F6-25D7-0F4A-83EB-7776874E2BEC}"/>
              </a:ext>
            </a:extLst>
          </p:cNvPr>
          <p:cNvSpPr/>
          <p:nvPr userDrawn="1"/>
        </p:nvSpPr>
        <p:spPr>
          <a:xfrm>
            <a:off x="-441324" y="-2405170"/>
            <a:ext cx="10121341" cy="2383746"/>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9404BE4C-50D5-874E-907F-0D7992B49E22}"/>
              </a:ext>
            </a:extLst>
          </p:cNvPr>
          <p:cNvSpPr/>
          <p:nvPr userDrawn="1"/>
        </p:nvSpPr>
        <p:spPr>
          <a:xfrm>
            <a:off x="7785337" y="-1871330"/>
            <a:ext cx="5090685" cy="1277904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05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2">
    <p:spTree>
      <p:nvGrpSpPr>
        <p:cNvPr id="1" name=""/>
        <p:cNvGrpSpPr/>
        <p:nvPr/>
      </p:nvGrpSpPr>
      <p:grpSpPr>
        <a:xfrm>
          <a:off x="0" y="0"/>
          <a:ext cx="0" cy="0"/>
          <a:chOff x="0" y="0"/>
          <a:chExt cx="0" cy="0"/>
        </a:xfrm>
      </p:grpSpPr>
      <p:grpSp>
        <p:nvGrpSpPr>
          <p:cNvPr id="215" name="Group 214">
            <a:extLst>
              <a:ext uri="{FF2B5EF4-FFF2-40B4-BE49-F238E27FC236}">
                <a16:creationId xmlns:a16="http://schemas.microsoft.com/office/drawing/2014/main" id="{FC742936-80F6-3440-9CAB-715C79D639D8}"/>
              </a:ext>
            </a:extLst>
          </p:cNvPr>
          <p:cNvGrpSpPr>
            <a:grpSpLocks noChangeAspect="1"/>
          </p:cNvGrpSpPr>
          <p:nvPr userDrawn="1"/>
        </p:nvGrpSpPr>
        <p:grpSpPr>
          <a:xfrm rot="16200000">
            <a:off x="-324992" y="4765592"/>
            <a:ext cx="2592488" cy="813452"/>
            <a:chOff x="2340292" y="1801153"/>
            <a:chExt cx="3250882" cy="1020038"/>
          </a:xfrm>
        </p:grpSpPr>
        <p:grpSp>
          <p:nvGrpSpPr>
            <p:cNvPr id="216" name="Graphic 70">
              <a:extLst>
                <a:ext uri="{FF2B5EF4-FFF2-40B4-BE49-F238E27FC236}">
                  <a16:creationId xmlns:a16="http://schemas.microsoft.com/office/drawing/2014/main" id="{B40E611A-3781-9B45-AF1B-8F523EAC3614}"/>
                </a:ext>
              </a:extLst>
            </p:cNvPr>
            <p:cNvGrpSpPr/>
            <p:nvPr/>
          </p:nvGrpSpPr>
          <p:grpSpPr>
            <a:xfrm>
              <a:off x="3576428" y="1874370"/>
              <a:ext cx="2014746" cy="946821"/>
              <a:chOff x="3576428" y="1874370"/>
              <a:chExt cx="2014746" cy="946821"/>
            </a:xfrm>
            <a:solidFill>
              <a:srgbClr val="000000"/>
            </a:solidFill>
          </p:grpSpPr>
          <p:sp>
            <p:nvSpPr>
              <p:cNvPr id="221" name="Freeform 220">
                <a:extLst>
                  <a:ext uri="{FF2B5EF4-FFF2-40B4-BE49-F238E27FC236}">
                    <a16:creationId xmlns:a16="http://schemas.microsoft.com/office/drawing/2014/main" id="{3560ECC2-9942-0940-AD57-D6261D784DCA}"/>
                  </a:ext>
                </a:extLst>
              </p:cNvPr>
              <p:cNvSpPr/>
              <p:nvPr/>
            </p:nvSpPr>
            <p:spPr>
              <a:xfrm>
                <a:off x="4647247" y="2467548"/>
                <a:ext cx="309562" cy="343541"/>
              </a:xfrm>
              <a:custGeom>
                <a:avLst/>
                <a:gdLst>
                  <a:gd name="connsiteX0" fmla="*/ 72390 w 309562"/>
                  <a:gd name="connsiteY0" fmla="*/ 103761 h 343541"/>
                  <a:gd name="connsiteX1" fmla="*/ 72390 w 309562"/>
                  <a:gd name="connsiteY1" fmla="*/ 341744 h 343541"/>
                  <a:gd name="connsiteX2" fmla="*/ 0 w 309562"/>
                  <a:gd name="connsiteY2" fmla="*/ 341744 h 343541"/>
                  <a:gd name="connsiteX3" fmla="*/ 0 w 309562"/>
                  <a:gd name="connsiteY3" fmla="*/ 0 h 343541"/>
                  <a:gd name="connsiteX4" fmla="*/ 80963 w 309562"/>
                  <a:gd name="connsiteY4" fmla="*/ 0 h 343541"/>
                  <a:gd name="connsiteX5" fmla="*/ 86678 w 309562"/>
                  <a:gd name="connsiteY5" fmla="*/ 3808 h 343541"/>
                  <a:gd name="connsiteX6" fmla="*/ 158115 w 309562"/>
                  <a:gd name="connsiteY6" fmla="*/ 113280 h 343541"/>
                  <a:gd name="connsiteX7" fmla="*/ 225743 w 309562"/>
                  <a:gd name="connsiteY7" fmla="*/ 216089 h 343541"/>
                  <a:gd name="connsiteX8" fmla="*/ 235268 w 309562"/>
                  <a:gd name="connsiteY8" fmla="*/ 232271 h 343541"/>
                  <a:gd name="connsiteX9" fmla="*/ 235268 w 309562"/>
                  <a:gd name="connsiteY9" fmla="*/ 952 h 343541"/>
                  <a:gd name="connsiteX10" fmla="*/ 309563 w 309562"/>
                  <a:gd name="connsiteY10" fmla="*/ 952 h 343541"/>
                  <a:gd name="connsiteX11" fmla="*/ 309563 w 309562"/>
                  <a:gd name="connsiteY11" fmla="*/ 342696 h 343541"/>
                  <a:gd name="connsiteX12" fmla="*/ 265747 w 309562"/>
                  <a:gd name="connsiteY12" fmla="*/ 342696 h 343541"/>
                  <a:gd name="connsiteX13" fmla="*/ 250508 w 309562"/>
                  <a:gd name="connsiteY13" fmla="*/ 342696 h 343541"/>
                  <a:gd name="connsiteX14" fmla="*/ 216218 w 309562"/>
                  <a:gd name="connsiteY14" fmla="*/ 323657 h 343541"/>
                  <a:gd name="connsiteX15" fmla="*/ 118110 w 309562"/>
                  <a:gd name="connsiteY15" fmla="*/ 174204 h 343541"/>
                  <a:gd name="connsiteX16" fmla="*/ 76200 w 309562"/>
                  <a:gd name="connsiteY16" fmla="*/ 109472 h 343541"/>
                  <a:gd name="connsiteX17" fmla="*/ 72390 w 309562"/>
                  <a:gd name="connsiteY17" fmla="*/ 103761 h 343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9562" h="343541">
                    <a:moveTo>
                      <a:pt x="72390" y="103761"/>
                    </a:moveTo>
                    <a:cubicBezTo>
                      <a:pt x="72390" y="182771"/>
                      <a:pt x="72390" y="261781"/>
                      <a:pt x="72390" y="341744"/>
                    </a:cubicBezTo>
                    <a:cubicBezTo>
                      <a:pt x="48578" y="341744"/>
                      <a:pt x="24765" y="341744"/>
                      <a:pt x="0" y="341744"/>
                    </a:cubicBezTo>
                    <a:cubicBezTo>
                      <a:pt x="0" y="228464"/>
                      <a:pt x="0" y="114232"/>
                      <a:pt x="0" y="0"/>
                    </a:cubicBezTo>
                    <a:cubicBezTo>
                      <a:pt x="27622" y="0"/>
                      <a:pt x="54293" y="0"/>
                      <a:pt x="80963" y="0"/>
                    </a:cubicBezTo>
                    <a:cubicBezTo>
                      <a:pt x="82868" y="0"/>
                      <a:pt x="84772" y="1904"/>
                      <a:pt x="86678" y="3808"/>
                    </a:cubicBezTo>
                    <a:cubicBezTo>
                      <a:pt x="110490" y="39981"/>
                      <a:pt x="134303" y="77107"/>
                      <a:pt x="158115" y="113280"/>
                    </a:cubicBezTo>
                    <a:cubicBezTo>
                      <a:pt x="180975" y="147549"/>
                      <a:pt x="203835" y="181819"/>
                      <a:pt x="225743" y="216089"/>
                    </a:cubicBezTo>
                    <a:cubicBezTo>
                      <a:pt x="228600" y="220848"/>
                      <a:pt x="231458" y="225608"/>
                      <a:pt x="235268" y="232271"/>
                    </a:cubicBezTo>
                    <a:cubicBezTo>
                      <a:pt x="235268" y="154213"/>
                      <a:pt x="235268" y="78058"/>
                      <a:pt x="235268" y="952"/>
                    </a:cubicBezTo>
                    <a:cubicBezTo>
                      <a:pt x="260033" y="952"/>
                      <a:pt x="283845" y="952"/>
                      <a:pt x="309563" y="952"/>
                    </a:cubicBezTo>
                    <a:cubicBezTo>
                      <a:pt x="309563" y="114232"/>
                      <a:pt x="309563" y="227512"/>
                      <a:pt x="309563" y="342696"/>
                    </a:cubicBezTo>
                    <a:cubicBezTo>
                      <a:pt x="295275" y="342696"/>
                      <a:pt x="280988" y="342696"/>
                      <a:pt x="265747" y="342696"/>
                    </a:cubicBezTo>
                    <a:cubicBezTo>
                      <a:pt x="260985" y="342696"/>
                      <a:pt x="255270" y="341744"/>
                      <a:pt x="250508" y="342696"/>
                    </a:cubicBezTo>
                    <a:cubicBezTo>
                      <a:pt x="233363" y="346503"/>
                      <a:pt x="224790" y="336984"/>
                      <a:pt x="216218" y="323657"/>
                    </a:cubicBezTo>
                    <a:cubicBezTo>
                      <a:pt x="183833" y="273204"/>
                      <a:pt x="150495" y="224656"/>
                      <a:pt x="118110" y="174204"/>
                    </a:cubicBezTo>
                    <a:cubicBezTo>
                      <a:pt x="103822" y="152309"/>
                      <a:pt x="90488" y="130415"/>
                      <a:pt x="76200" y="109472"/>
                    </a:cubicBezTo>
                    <a:cubicBezTo>
                      <a:pt x="76200" y="107568"/>
                      <a:pt x="74295" y="105665"/>
                      <a:pt x="72390" y="103761"/>
                    </a:cubicBezTo>
                    <a:close/>
                  </a:path>
                </a:pathLst>
              </a:custGeom>
              <a:solidFill>
                <a:srgbClr val="000000"/>
              </a:solidFill>
              <a:ln w="9525"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65782AA8-2A6E-594B-8063-A044705C4C78}"/>
                  </a:ext>
                </a:extLst>
              </p:cNvPr>
              <p:cNvSpPr/>
              <p:nvPr/>
            </p:nvSpPr>
            <p:spPr>
              <a:xfrm>
                <a:off x="5010953" y="2460482"/>
                <a:ext cx="306854" cy="355473"/>
              </a:xfrm>
              <a:custGeom>
                <a:avLst/>
                <a:gdLst>
                  <a:gd name="connsiteX0" fmla="*/ 306854 w 306854"/>
                  <a:gd name="connsiteY0" fmla="*/ 152712 h 355473"/>
                  <a:gd name="connsiteX1" fmla="*/ 306854 w 306854"/>
                  <a:gd name="connsiteY1" fmla="*/ 175558 h 355473"/>
                  <a:gd name="connsiteX2" fmla="*/ 306854 w 306854"/>
                  <a:gd name="connsiteY2" fmla="*/ 319300 h 355473"/>
                  <a:gd name="connsiteX3" fmla="*/ 303044 w 306854"/>
                  <a:gd name="connsiteY3" fmla="*/ 328819 h 355473"/>
                  <a:gd name="connsiteX4" fmla="*/ 213509 w 306854"/>
                  <a:gd name="connsiteY4" fmla="*/ 353569 h 355473"/>
                  <a:gd name="connsiteX5" fmla="*/ 168742 w 306854"/>
                  <a:gd name="connsiteY5" fmla="*/ 355473 h 355473"/>
                  <a:gd name="connsiteX6" fmla="*/ 42059 w 306854"/>
                  <a:gd name="connsiteY6" fmla="*/ 304069 h 355473"/>
                  <a:gd name="connsiteX7" fmla="*/ 5864 w 306854"/>
                  <a:gd name="connsiteY7" fmla="*/ 230770 h 355473"/>
                  <a:gd name="connsiteX8" fmla="*/ 149 w 306854"/>
                  <a:gd name="connsiteY8" fmla="*/ 174606 h 355473"/>
                  <a:gd name="connsiteX9" fmla="*/ 66824 w 306854"/>
                  <a:gd name="connsiteY9" fmla="*/ 38480 h 355473"/>
                  <a:gd name="connsiteX10" fmla="*/ 176362 w 306854"/>
                  <a:gd name="connsiteY10" fmla="*/ 402 h 355473"/>
                  <a:gd name="connsiteX11" fmla="*/ 269707 w 306854"/>
                  <a:gd name="connsiteY11" fmla="*/ 8970 h 355473"/>
                  <a:gd name="connsiteX12" fmla="*/ 287804 w 306854"/>
                  <a:gd name="connsiteY12" fmla="*/ 14681 h 355473"/>
                  <a:gd name="connsiteX13" fmla="*/ 287804 w 306854"/>
                  <a:gd name="connsiteY13" fmla="*/ 87980 h 355473"/>
                  <a:gd name="connsiteX14" fmla="*/ 243037 w 306854"/>
                  <a:gd name="connsiteY14" fmla="*/ 72749 h 355473"/>
                  <a:gd name="connsiteX15" fmla="*/ 123974 w 306854"/>
                  <a:gd name="connsiteY15" fmla="*/ 87028 h 355473"/>
                  <a:gd name="connsiteX16" fmla="*/ 83017 w 306854"/>
                  <a:gd name="connsiteY16" fmla="*/ 155567 h 355473"/>
                  <a:gd name="connsiteX17" fmla="*/ 96352 w 306854"/>
                  <a:gd name="connsiteY17" fmla="*/ 245049 h 355473"/>
                  <a:gd name="connsiteX18" fmla="*/ 160169 w 306854"/>
                  <a:gd name="connsiteY18" fmla="*/ 287886 h 355473"/>
                  <a:gd name="connsiteX19" fmla="*/ 218272 w 306854"/>
                  <a:gd name="connsiteY19" fmla="*/ 285030 h 355473"/>
                  <a:gd name="connsiteX20" fmla="*/ 224939 w 306854"/>
                  <a:gd name="connsiteY20" fmla="*/ 276463 h 355473"/>
                  <a:gd name="connsiteX21" fmla="*/ 224939 w 306854"/>
                  <a:gd name="connsiteY21" fmla="*/ 215539 h 355473"/>
                  <a:gd name="connsiteX22" fmla="*/ 155407 w 306854"/>
                  <a:gd name="connsiteY22" fmla="*/ 215539 h 355473"/>
                  <a:gd name="connsiteX23" fmla="*/ 155407 w 306854"/>
                  <a:gd name="connsiteY23" fmla="*/ 157471 h 355473"/>
                  <a:gd name="connsiteX24" fmla="*/ 161122 w 306854"/>
                  <a:gd name="connsiteY24" fmla="*/ 151760 h 355473"/>
                  <a:gd name="connsiteX25" fmla="*/ 306854 w 306854"/>
                  <a:gd name="connsiteY25" fmla="*/ 152712 h 35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06854" h="355473">
                    <a:moveTo>
                      <a:pt x="306854" y="152712"/>
                    </a:moveTo>
                    <a:cubicBezTo>
                      <a:pt x="306854" y="161279"/>
                      <a:pt x="306854" y="168894"/>
                      <a:pt x="306854" y="175558"/>
                    </a:cubicBezTo>
                    <a:cubicBezTo>
                      <a:pt x="306854" y="223155"/>
                      <a:pt x="306854" y="271703"/>
                      <a:pt x="306854" y="319300"/>
                    </a:cubicBezTo>
                    <a:cubicBezTo>
                      <a:pt x="306854" y="322156"/>
                      <a:pt x="305902" y="327867"/>
                      <a:pt x="303044" y="328819"/>
                    </a:cubicBezTo>
                    <a:cubicBezTo>
                      <a:pt x="275422" y="343098"/>
                      <a:pt x="245894" y="352617"/>
                      <a:pt x="213509" y="353569"/>
                    </a:cubicBezTo>
                    <a:cubicBezTo>
                      <a:pt x="198269" y="353569"/>
                      <a:pt x="183029" y="355473"/>
                      <a:pt x="168742" y="355473"/>
                    </a:cubicBezTo>
                    <a:cubicBezTo>
                      <a:pt x="120164" y="353569"/>
                      <a:pt x="76349" y="341194"/>
                      <a:pt x="42059" y="304069"/>
                    </a:cubicBezTo>
                    <a:cubicBezTo>
                      <a:pt x="23009" y="283126"/>
                      <a:pt x="9674" y="259328"/>
                      <a:pt x="5864" y="230770"/>
                    </a:cubicBezTo>
                    <a:cubicBezTo>
                      <a:pt x="3007" y="212683"/>
                      <a:pt x="-803" y="193645"/>
                      <a:pt x="149" y="174606"/>
                    </a:cubicBezTo>
                    <a:cubicBezTo>
                      <a:pt x="3007" y="119394"/>
                      <a:pt x="23009" y="71797"/>
                      <a:pt x="66824" y="38480"/>
                    </a:cubicBezTo>
                    <a:cubicBezTo>
                      <a:pt x="99209" y="13729"/>
                      <a:pt x="136357" y="1354"/>
                      <a:pt x="176362" y="402"/>
                    </a:cubicBezTo>
                    <a:cubicBezTo>
                      <a:pt x="207794" y="-549"/>
                      <a:pt x="239227" y="-549"/>
                      <a:pt x="269707" y="8970"/>
                    </a:cubicBezTo>
                    <a:cubicBezTo>
                      <a:pt x="275422" y="10874"/>
                      <a:pt x="281137" y="12778"/>
                      <a:pt x="287804" y="14681"/>
                    </a:cubicBezTo>
                    <a:cubicBezTo>
                      <a:pt x="287804" y="38480"/>
                      <a:pt x="287804" y="63230"/>
                      <a:pt x="287804" y="87980"/>
                    </a:cubicBezTo>
                    <a:cubicBezTo>
                      <a:pt x="273517" y="83221"/>
                      <a:pt x="258277" y="76557"/>
                      <a:pt x="243037" y="72749"/>
                    </a:cubicBezTo>
                    <a:cubicBezTo>
                      <a:pt x="202079" y="64182"/>
                      <a:pt x="161122" y="60374"/>
                      <a:pt x="123974" y="87028"/>
                    </a:cubicBezTo>
                    <a:cubicBezTo>
                      <a:pt x="100162" y="104163"/>
                      <a:pt x="87779" y="127009"/>
                      <a:pt x="83017" y="155567"/>
                    </a:cubicBezTo>
                    <a:cubicBezTo>
                      <a:pt x="77302" y="186981"/>
                      <a:pt x="81112" y="217443"/>
                      <a:pt x="96352" y="245049"/>
                    </a:cubicBezTo>
                    <a:cubicBezTo>
                      <a:pt x="110639" y="269799"/>
                      <a:pt x="132547" y="282174"/>
                      <a:pt x="160169" y="287886"/>
                    </a:cubicBezTo>
                    <a:cubicBezTo>
                      <a:pt x="180172" y="292646"/>
                      <a:pt x="199222" y="288838"/>
                      <a:pt x="218272" y="285030"/>
                    </a:cubicBezTo>
                    <a:cubicBezTo>
                      <a:pt x="221129" y="284078"/>
                      <a:pt x="224939" y="279319"/>
                      <a:pt x="224939" y="276463"/>
                    </a:cubicBezTo>
                    <a:cubicBezTo>
                      <a:pt x="225892" y="256472"/>
                      <a:pt x="224939" y="237434"/>
                      <a:pt x="224939" y="215539"/>
                    </a:cubicBezTo>
                    <a:cubicBezTo>
                      <a:pt x="202079" y="215539"/>
                      <a:pt x="179219" y="215539"/>
                      <a:pt x="155407" y="215539"/>
                    </a:cubicBezTo>
                    <a:cubicBezTo>
                      <a:pt x="155407" y="195549"/>
                      <a:pt x="155407" y="176510"/>
                      <a:pt x="155407" y="157471"/>
                    </a:cubicBezTo>
                    <a:cubicBezTo>
                      <a:pt x="155407" y="155567"/>
                      <a:pt x="159217" y="151760"/>
                      <a:pt x="161122" y="151760"/>
                    </a:cubicBezTo>
                    <a:cubicBezTo>
                      <a:pt x="210652" y="152712"/>
                      <a:pt x="258277" y="152712"/>
                      <a:pt x="306854" y="152712"/>
                    </a:cubicBezTo>
                    <a:close/>
                  </a:path>
                </a:pathLst>
              </a:custGeom>
              <a:solidFill>
                <a:srgbClr val="000000"/>
              </a:solidFill>
              <a:ln w="9525"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9910B933-F88D-DA48-BA55-6381C339739F}"/>
                  </a:ext>
                </a:extLst>
              </p:cNvPr>
              <p:cNvSpPr/>
              <p:nvPr/>
            </p:nvSpPr>
            <p:spPr>
              <a:xfrm>
                <a:off x="3927157" y="2467548"/>
                <a:ext cx="298132" cy="341743"/>
              </a:xfrm>
              <a:custGeom>
                <a:avLst/>
                <a:gdLst>
                  <a:gd name="connsiteX0" fmla="*/ 298133 w 298132"/>
                  <a:gd name="connsiteY0" fmla="*/ 952 h 341743"/>
                  <a:gd name="connsiteX1" fmla="*/ 298133 w 298132"/>
                  <a:gd name="connsiteY1" fmla="*/ 341744 h 341743"/>
                  <a:gd name="connsiteX2" fmla="*/ 220027 w 298132"/>
                  <a:gd name="connsiteY2" fmla="*/ 341744 h 341743"/>
                  <a:gd name="connsiteX3" fmla="*/ 220027 w 298132"/>
                  <a:gd name="connsiteY3" fmla="*/ 203713 h 341743"/>
                  <a:gd name="connsiteX4" fmla="*/ 78105 w 298132"/>
                  <a:gd name="connsiteY4" fmla="*/ 203713 h 341743"/>
                  <a:gd name="connsiteX5" fmla="*/ 78105 w 298132"/>
                  <a:gd name="connsiteY5" fmla="*/ 341744 h 341743"/>
                  <a:gd name="connsiteX6" fmla="*/ 0 w 298132"/>
                  <a:gd name="connsiteY6" fmla="*/ 341744 h 341743"/>
                  <a:gd name="connsiteX7" fmla="*/ 0 w 298132"/>
                  <a:gd name="connsiteY7" fmla="*/ 0 h 341743"/>
                  <a:gd name="connsiteX8" fmla="*/ 77152 w 298132"/>
                  <a:gd name="connsiteY8" fmla="*/ 0 h 341743"/>
                  <a:gd name="connsiteX9" fmla="*/ 77152 w 298132"/>
                  <a:gd name="connsiteY9" fmla="*/ 134222 h 341743"/>
                  <a:gd name="connsiteX10" fmla="*/ 219075 w 298132"/>
                  <a:gd name="connsiteY10" fmla="*/ 134222 h 341743"/>
                  <a:gd name="connsiteX11" fmla="*/ 219075 w 298132"/>
                  <a:gd name="connsiteY11" fmla="*/ 0 h 341743"/>
                  <a:gd name="connsiteX12" fmla="*/ 298133 w 298132"/>
                  <a:gd name="connsiteY12" fmla="*/ 952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8132" h="341743">
                    <a:moveTo>
                      <a:pt x="298133" y="952"/>
                    </a:moveTo>
                    <a:cubicBezTo>
                      <a:pt x="298133" y="115184"/>
                      <a:pt x="298133" y="228464"/>
                      <a:pt x="298133" y="341744"/>
                    </a:cubicBezTo>
                    <a:cubicBezTo>
                      <a:pt x="272415" y="341744"/>
                      <a:pt x="246697" y="341744"/>
                      <a:pt x="220027" y="341744"/>
                    </a:cubicBezTo>
                    <a:cubicBezTo>
                      <a:pt x="220027" y="296051"/>
                      <a:pt x="220027" y="250358"/>
                      <a:pt x="220027" y="203713"/>
                    </a:cubicBezTo>
                    <a:cubicBezTo>
                      <a:pt x="172402" y="203713"/>
                      <a:pt x="125730" y="203713"/>
                      <a:pt x="78105" y="203713"/>
                    </a:cubicBezTo>
                    <a:cubicBezTo>
                      <a:pt x="78105" y="249406"/>
                      <a:pt x="78105" y="295099"/>
                      <a:pt x="78105" y="341744"/>
                    </a:cubicBezTo>
                    <a:cubicBezTo>
                      <a:pt x="51435" y="341744"/>
                      <a:pt x="25717" y="341744"/>
                      <a:pt x="0" y="341744"/>
                    </a:cubicBezTo>
                    <a:cubicBezTo>
                      <a:pt x="0" y="227512"/>
                      <a:pt x="0" y="114232"/>
                      <a:pt x="0" y="0"/>
                    </a:cubicBezTo>
                    <a:cubicBezTo>
                      <a:pt x="25717" y="0"/>
                      <a:pt x="50483" y="0"/>
                      <a:pt x="77152" y="0"/>
                    </a:cubicBezTo>
                    <a:cubicBezTo>
                      <a:pt x="77152" y="44741"/>
                      <a:pt x="77152" y="88530"/>
                      <a:pt x="77152" y="134222"/>
                    </a:cubicBezTo>
                    <a:cubicBezTo>
                      <a:pt x="124777" y="134222"/>
                      <a:pt x="171450" y="134222"/>
                      <a:pt x="219075" y="134222"/>
                    </a:cubicBezTo>
                    <a:cubicBezTo>
                      <a:pt x="219075" y="89482"/>
                      <a:pt x="219075" y="45693"/>
                      <a:pt x="219075" y="0"/>
                    </a:cubicBezTo>
                    <a:cubicBezTo>
                      <a:pt x="246697" y="952"/>
                      <a:pt x="272415" y="952"/>
                      <a:pt x="298133" y="952"/>
                    </a:cubicBezTo>
                    <a:close/>
                  </a:path>
                </a:pathLst>
              </a:custGeom>
              <a:solidFill>
                <a:srgbClr val="000000"/>
              </a:solidFill>
              <a:ln w="9525"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2BB5D0B-7398-D041-BC66-9D36E1BB00A7}"/>
                  </a:ext>
                </a:extLst>
              </p:cNvPr>
              <p:cNvSpPr/>
              <p:nvPr/>
            </p:nvSpPr>
            <p:spPr>
              <a:xfrm>
                <a:off x="4266247" y="2467548"/>
                <a:ext cx="340042" cy="343647"/>
              </a:xfrm>
              <a:custGeom>
                <a:avLst/>
                <a:gdLst>
                  <a:gd name="connsiteX0" fmla="*/ 218122 w 340042"/>
                  <a:gd name="connsiteY0" fmla="*/ 0 h 343647"/>
                  <a:gd name="connsiteX1" fmla="*/ 340043 w 340042"/>
                  <a:gd name="connsiteY1" fmla="*/ 342696 h 343647"/>
                  <a:gd name="connsiteX2" fmla="*/ 260033 w 340042"/>
                  <a:gd name="connsiteY2" fmla="*/ 342696 h 343647"/>
                  <a:gd name="connsiteX3" fmla="*/ 252413 w 340042"/>
                  <a:gd name="connsiteY3" fmla="*/ 336984 h 343647"/>
                  <a:gd name="connsiteX4" fmla="*/ 231458 w 340042"/>
                  <a:gd name="connsiteY4" fmla="*/ 274156 h 343647"/>
                  <a:gd name="connsiteX5" fmla="*/ 223838 w 340042"/>
                  <a:gd name="connsiteY5" fmla="*/ 267493 h 343647"/>
                  <a:gd name="connsiteX6" fmla="*/ 115253 w 340042"/>
                  <a:gd name="connsiteY6" fmla="*/ 267493 h 343647"/>
                  <a:gd name="connsiteX7" fmla="*/ 107633 w 340042"/>
                  <a:gd name="connsiteY7" fmla="*/ 275108 h 343647"/>
                  <a:gd name="connsiteX8" fmla="*/ 85725 w 340042"/>
                  <a:gd name="connsiteY8" fmla="*/ 343648 h 343647"/>
                  <a:gd name="connsiteX9" fmla="*/ 0 w 340042"/>
                  <a:gd name="connsiteY9" fmla="*/ 343648 h 343647"/>
                  <a:gd name="connsiteX10" fmla="*/ 20955 w 340042"/>
                  <a:gd name="connsiteY10" fmla="*/ 288435 h 343647"/>
                  <a:gd name="connsiteX11" fmla="*/ 46672 w 340042"/>
                  <a:gd name="connsiteY11" fmla="*/ 216089 h 343647"/>
                  <a:gd name="connsiteX12" fmla="*/ 66675 w 340042"/>
                  <a:gd name="connsiteY12" fmla="*/ 162780 h 343647"/>
                  <a:gd name="connsiteX13" fmla="*/ 93345 w 340042"/>
                  <a:gd name="connsiteY13" fmla="*/ 88530 h 343647"/>
                  <a:gd name="connsiteX14" fmla="*/ 112395 w 340042"/>
                  <a:gd name="connsiteY14" fmla="*/ 36173 h 343647"/>
                  <a:gd name="connsiteX15" fmla="*/ 122872 w 340042"/>
                  <a:gd name="connsiteY15" fmla="*/ 8567 h 343647"/>
                  <a:gd name="connsiteX16" fmla="*/ 130493 w 340042"/>
                  <a:gd name="connsiteY16" fmla="*/ 1904 h 343647"/>
                  <a:gd name="connsiteX17" fmla="*/ 218122 w 340042"/>
                  <a:gd name="connsiteY17" fmla="*/ 0 h 343647"/>
                  <a:gd name="connsiteX18" fmla="*/ 169545 w 340042"/>
                  <a:gd name="connsiteY18" fmla="*/ 70443 h 343647"/>
                  <a:gd name="connsiteX19" fmla="*/ 126683 w 340042"/>
                  <a:gd name="connsiteY19" fmla="*/ 206569 h 343647"/>
                  <a:gd name="connsiteX20" fmla="*/ 211455 w 340042"/>
                  <a:gd name="connsiteY20" fmla="*/ 206569 h 343647"/>
                  <a:gd name="connsiteX21" fmla="*/ 169545 w 340042"/>
                  <a:gd name="connsiteY21" fmla="*/ 70443 h 343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40042" h="343647">
                    <a:moveTo>
                      <a:pt x="218122" y="0"/>
                    </a:moveTo>
                    <a:cubicBezTo>
                      <a:pt x="259080" y="114232"/>
                      <a:pt x="299085" y="228464"/>
                      <a:pt x="340043" y="342696"/>
                    </a:cubicBezTo>
                    <a:cubicBezTo>
                      <a:pt x="312420" y="342696"/>
                      <a:pt x="286703" y="342696"/>
                      <a:pt x="260033" y="342696"/>
                    </a:cubicBezTo>
                    <a:cubicBezTo>
                      <a:pt x="257175" y="342696"/>
                      <a:pt x="253365" y="339840"/>
                      <a:pt x="252413" y="336984"/>
                    </a:cubicBezTo>
                    <a:cubicBezTo>
                      <a:pt x="244793" y="316041"/>
                      <a:pt x="239078" y="295099"/>
                      <a:pt x="231458" y="274156"/>
                    </a:cubicBezTo>
                    <a:cubicBezTo>
                      <a:pt x="230505" y="271301"/>
                      <a:pt x="226695" y="267493"/>
                      <a:pt x="223838" y="267493"/>
                    </a:cubicBezTo>
                    <a:cubicBezTo>
                      <a:pt x="187643" y="267493"/>
                      <a:pt x="151447" y="266541"/>
                      <a:pt x="115253" y="267493"/>
                    </a:cubicBezTo>
                    <a:cubicBezTo>
                      <a:pt x="112395" y="267493"/>
                      <a:pt x="108585" y="271301"/>
                      <a:pt x="107633" y="275108"/>
                    </a:cubicBezTo>
                    <a:cubicBezTo>
                      <a:pt x="100013" y="297955"/>
                      <a:pt x="92393" y="319849"/>
                      <a:pt x="85725" y="343648"/>
                    </a:cubicBezTo>
                    <a:cubicBezTo>
                      <a:pt x="57150" y="343648"/>
                      <a:pt x="29528" y="343648"/>
                      <a:pt x="0" y="343648"/>
                    </a:cubicBezTo>
                    <a:cubicBezTo>
                      <a:pt x="6668" y="324609"/>
                      <a:pt x="14288" y="306522"/>
                      <a:pt x="20955" y="288435"/>
                    </a:cubicBezTo>
                    <a:cubicBezTo>
                      <a:pt x="29528" y="264637"/>
                      <a:pt x="38100" y="239887"/>
                      <a:pt x="46672" y="216089"/>
                    </a:cubicBezTo>
                    <a:cubicBezTo>
                      <a:pt x="53340" y="198002"/>
                      <a:pt x="60008" y="180867"/>
                      <a:pt x="66675" y="162780"/>
                    </a:cubicBezTo>
                    <a:cubicBezTo>
                      <a:pt x="75247" y="138030"/>
                      <a:pt x="84772" y="113280"/>
                      <a:pt x="93345" y="88530"/>
                    </a:cubicBezTo>
                    <a:cubicBezTo>
                      <a:pt x="100013" y="71395"/>
                      <a:pt x="106680" y="53308"/>
                      <a:pt x="112395" y="36173"/>
                    </a:cubicBezTo>
                    <a:cubicBezTo>
                      <a:pt x="116205" y="26654"/>
                      <a:pt x="119063" y="17135"/>
                      <a:pt x="122872" y="8567"/>
                    </a:cubicBezTo>
                    <a:cubicBezTo>
                      <a:pt x="123825" y="5712"/>
                      <a:pt x="127635" y="1904"/>
                      <a:pt x="130493" y="1904"/>
                    </a:cubicBezTo>
                    <a:cubicBezTo>
                      <a:pt x="159068" y="0"/>
                      <a:pt x="189547" y="0"/>
                      <a:pt x="218122" y="0"/>
                    </a:cubicBezTo>
                    <a:close/>
                    <a:moveTo>
                      <a:pt x="169545" y="70443"/>
                    </a:moveTo>
                    <a:cubicBezTo>
                      <a:pt x="156210" y="113280"/>
                      <a:pt x="141922" y="159925"/>
                      <a:pt x="126683" y="206569"/>
                    </a:cubicBezTo>
                    <a:cubicBezTo>
                      <a:pt x="155258" y="206569"/>
                      <a:pt x="182880" y="206569"/>
                      <a:pt x="211455" y="206569"/>
                    </a:cubicBezTo>
                    <a:cubicBezTo>
                      <a:pt x="197168" y="159925"/>
                      <a:pt x="182880" y="114232"/>
                      <a:pt x="169545" y="70443"/>
                    </a:cubicBezTo>
                    <a:close/>
                  </a:path>
                </a:pathLst>
              </a:custGeom>
              <a:solidFill>
                <a:srgbClr val="000000"/>
              </a:solidFill>
              <a:ln w="9525"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CDB3EE52-7AEB-CE40-AC1A-3C1A2552FE7F}"/>
                  </a:ext>
                </a:extLst>
              </p:cNvPr>
              <p:cNvSpPr/>
              <p:nvPr/>
            </p:nvSpPr>
            <p:spPr>
              <a:xfrm>
                <a:off x="5382577" y="2468500"/>
                <a:ext cx="205740" cy="340791"/>
              </a:xfrm>
              <a:custGeom>
                <a:avLst/>
                <a:gdLst>
                  <a:gd name="connsiteX0" fmla="*/ 78105 w 205740"/>
                  <a:gd name="connsiteY0" fmla="*/ 277964 h 340791"/>
                  <a:gd name="connsiteX1" fmla="*/ 205740 w 205740"/>
                  <a:gd name="connsiteY1" fmla="*/ 277964 h 340791"/>
                  <a:gd name="connsiteX2" fmla="*/ 205740 w 205740"/>
                  <a:gd name="connsiteY2" fmla="*/ 340792 h 340791"/>
                  <a:gd name="connsiteX3" fmla="*/ 0 w 205740"/>
                  <a:gd name="connsiteY3" fmla="*/ 340792 h 340791"/>
                  <a:gd name="connsiteX4" fmla="*/ 0 w 205740"/>
                  <a:gd name="connsiteY4" fmla="*/ 0 h 340791"/>
                  <a:gd name="connsiteX5" fmla="*/ 197167 w 205740"/>
                  <a:gd name="connsiteY5" fmla="*/ 0 h 340791"/>
                  <a:gd name="connsiteX6" fmla="*/ 197167 w 205740"/>
                  <a:gd name="connsiteY6" fmla="*/ 62827 h 340791"/>
                  <a:gd name="connsiteX7" fmla="*/ 78105 w 205740"/>
                  <a:gd name="connsiteY7" fmla="*/ 62827 h 340791"/>
                  <a:gd name="connsiteX8" fmla="*/ 78105 w 205740"/>
                  <a:gd name="connsiteY8" fmla="*/ 138982 h 340791"/>
                  <a:gd name="connsiteX9" fmla="*/ 191453 w 205740"/>
                  <a:gd name="connsiteY9" fmla="*/ 138982 h 340791"/>
                  <a:gd name="connsiteX10" fmla="*/ 191453 w 205740"/>
                  <a:gd name="connsiteY10" fmla="*/ 201810 h 340791"/>
                  <a:gd name="connsiteX11" fmla="*/ 78105 w 205740"/>
                  <a:gd name="connsiteY11" fmla="*/ 201810 h 340791"/>
                  <a:gd name="connsiteX12" fmla="*/ 78105 w 205740"/>
                  <a:gd name="connsiteY12" fmla="*/ 277964 h 340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5740" h="340791">
                    <a:moveTo>
                      <a:pt x="78105" y="277964"/>
                    </a:moveTo>
                    <a:cubicBezTo>
                      <a:pt x="120967" y="277964"/>
                      <a:pt x="162878" y="277964"/>
                      <a:pt x="205740" y="277964"/>
                    </a:cubicBezTo>
                    <a:cubicBezTo>
                      <a:pt x="205740" y="298907"/>
                      <a:pt x="205740" y="318897"/>
                      <a:pt x="205740" y="340792"/>
                    </a:cubicBezTo>
                    <a:cubicBezTo>
                      <a:pt x="137160" y="340792"/>
                      <a:pt x="68580" y="340792"/>
                      <a:pt x="0" y="340792"/>
                    </a:cubicBezTo>
                    <a:cubicBezTo>
                      <a:pt x="0" y="227512"/>
                      <a:pt x="0" y="114232"/>
                      <a:pt x="0" y="0"/>
                    </a:cubicBezTo>
                    <a:cubicBezTo>
                      <a:pt x="65722" y="0"/>
                      <a:pt x="131445" y="0"/>
                      <a:pt x="197167" y="0"/>
                    </a:cubicBezTo>
                    <a:cubicBezTo>
                      <a:pt x="197167" y="20942"/>
                      <a:pt x="197167" y="40933"/>
                      <a:pt x="197167" y="62827"/>
                    </a:cubicBezTo>
                    <a:cubicBezTo>
                      <a:pt x="157163" y="62827"/>
                      <a:pt x="118110" y="62827"/>
                      <a:pt x="78105" y="62827"/>
                    </a:cubicBezTo>
                    <a:cubicBezTo>
                      <a:pt x="78105" y="88530"/>
                      <a:pt x="78105" y="113280"/>
                      <a:pt x="78105" y="138982"/>
                    </a:cubicBezTo>
                    <a:cubicBezTo>
                      <a:pt x="115253" y="138982"/>
                      <a:pt x="153353" y="138982"/>
                      <a:pt x="191453" y="138982"/>
                    </a:cubicBezTo>
                    <a:cubicBezTo>
                      <a:pt x="191453" y="159924"/>
                      <a:pt x="191453" y="180867"/>
                      <a:pt x="191453" y="201810"/>
                    </a:cubicBezTo>
                    <a:cubicBezTo>
                      <a:pt x="154305" y="201810"/>
                      <a:pt x="116205" y="201810"/>
                      <a:pt x="78105" y="201810"/>
                    </a:cubicBezTo>
                    <a:cubicBezTo>
                      <a:pt x="78105" y="227512"/>
                      <a:pt x="78105" y="252262"/>
                      <a:pt x="78105" y="277964"/>
                    </a:cubicBezTo>
                    <a:close/>
                  </a:path>
                </a:pathLst>
              </a:custGeom>
              <a:solidFill>
                <a:srgbClr val="000000"/>
              </a:solidFill>
              <a:ln w="9525"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F97DE635-EFA9-354B-8A57-55E140F607C1}"/>
                  </a:ext>
                </a:extLst>
              </p:cNvPr>
              <p:cNvSpPr/>
              <p:nvPr/>
            </p:nvSpPr>
            <p:spPr>
              <a:xfrm>
                <a:off x="3576428" y="1874370"/>
                <a:ext cx="268813" cy="355195"/>
              </a:xfrm>
              <a:custGeom>
                <a:avLst/>
                <a:gdLst>
                  <a:gd name="connsiteX0" fmla="*/ 268814 w 268813"/>
                  <a:gd name="connsiteY0" fmla="*/ 85799 h 355195"/>
                  <a:gd name="connsiteX1" fmla="*/ 218331 w 268813"/>
                  <a:gd name="connsiteY1" fmla="*/ 70568 h 355195"/>
                  <a:gd name="connsiteX2" fmla="*/ 114509 w 268813"/>
                  <a:gd name="connsiteY2" fmla="*/ 95318 h 355195"/>
                  <a:gd name="connsiteX3" fmla="*/ 91649 w 268813"/>
                  <a:gd name="connsiteY3" fmla="*/ 129588 h 355195"/>
                  <a:gd name="connsiteX4" fmla="*/ 84981 w 268813"/>
                  <a:gd name="connsiteY4" fmla="*/ 209550 h 355195"/>
                  <a:gd name="connsiteX5" fmla="*/ 124986 w 268813"/>
                  <a:gd name="connsiteY5" fmla="*/ 271426 h 355195"/>
                  <a:gd name="connsiteX6" fmla="*/ 202139 w 268813"/>
                  <a:gd name="connsiteY6" fmla="*/ 286657 h 355195"/>
                  <a:gd name="connsiteX7" fmla="*/ 254526 w 268813"/>
                  <a:gd name="connsiteY7" fmla="*/ 273329 h 355195"/>
                  <a:gd name="connsiteX8" fmla="*/ 268814 w 268813"/>
                  <a:gd name="connsiteY8" fmla="*/ 266666 h 355195"/>
                  <a:gd name="connsiteX9" fmla="*/ 268814 w 268813"/>
                  <a:gd name="connsiteY9" fmla="*/ 335205 h 355195"/>
                  <a:gd name="connsiteX10" fmla="*/ 263099 w 268813"/>
                  <a:gd name="connsiteY10" fmla="*/ 340917 h 355195"/>
                  <a:gd name="connsiteX11" fmla="*/ 205949 w 268813"/>
                  <a:gd name="connsiteY11" fmla="*/ 353292 h 355195"/>
                  <a:gd name="connsiteX12" fmla="*/ 165944 w 268813"/>
                  <a:gd name="connsiteY12" fmla="*/ 355196 h 355195"/>
                  <a:gd name="connsiteX13" fmla="*/ 78314 w 268813"/>
                  <a:gd name="connsiteY13" fmla="*/ 334253 h 355195"/>
                  <a:gd name="connsiteX14" fmla="*/ 14496 w 268813"/>
                  <a:gd name="connsiteY14" fmla="*/ 261906 h 355195"/>
                  <a:gd name="connsiteX15" fmla="*/ 209 w 268813"/>
                  <a:gd name="connsiteY15" fmla="*/ 170521 h 355195"/>
                  <a:gd name="connsiteX16" fmla="*/ 32594 w 268813"/>
                  <a:gd name="connsiteY16" fmla="*/ 72472 h 355195"/>
                  <a:gd name="connsiteX17" fmla="*/ 136416 w 268813"/>
                  <a:gd name="connsiteY17" fmla="*/ 4885 h 355195"/>
                  <a:gd name="connsiteX18" fmla="*/ 243096 w 268813"/>
                  <a:gd name="connsiteY18" fmla="*/ 5837 h 355195"/>
                  <a:gd name="connsiteX19" fmla="*/ 268814 w 268813"/>
                  <a:gd name="connsiteY19" fmla="*/ 39154 h 355195"/>
                  <a:gd name="connsiteX20" fmla="*/ 268814 w 268813"/>
                  <a:gd name="connsiteY20" fmla="*/ 85799 h 3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813" h="355195">
                    <a:moveTo>
                      <a:pt x="268814" y="85799"/>
                    </a:moveTo>
                    <a:cubicBezTo>
                      <a:pt x="250716" y="80087"/>
                      <a:pt x="234524" y="73424"/>
                      <a:pt x="218331" y="70568"/>
                    </a:cubicBezTo>
                    <a:cubicBezTo>
                      <a:pt x="180231" y="63904"/>
                      <a:pt x="144036" y="68664"/>
                      <a:pt x="114509" y="95318"/>
                    </a:cubicBezTo>
                    <a:cubicBezTo>
                      <a:pt x="104984" y="104837"/>
                      <a:pt x="97364" y="117213"/>
                      <a:pt x="91649" y="129588"/>
                    </a:cubicBezTo>
                    <a:cubicBezTo>
                      <a:pt x="79266" y="155290"/>
                      <a:pt x="80219" y="182896"/>
                      <a:pt x="84981" y="209550"/>
                    </a:cubicBezTo>
                    <a:cubicBezTo>
                      <a:pt x="89744" y="235252"/>
                      <a:pt x="103079" y="257147"/>
                      <a:pt x="124986" y="271426"/>
                    </a:cubicBezTo>
                    <a:cubicBezTo>
                      <a:pt x="147846" y="286657"/>
                      <a:pt x="174516" y="290464"/>
                      <a:pt x="202139" y="286657"/>
                    </a:cubicBezTo>
                    <a:cubicBezTo>
                      <a:pt x="220236" y="283801"/>
                      <a:pt x="237381" y="280945"/>
                      <a:pt x="254526" y="273329"/>
                    </a:cubicBezTo>
                    <a:cubicBezTo>
                      <a:pt x="259289" y="271426"/>
                      <a:pt x="263099" y="269522"/>
                      <a:pt x="268814" y="266666"/>
                    </a:cubicBezTo>
                    <a:cubicBezTo>
                      <a:pt x="268814" y="290464"/>
                      <a:pt x="268814" y="313311"/>
                      <a:pt x="268814" y="335205"/>
                    </a:cubicBezTo>
                    <a:cubicBezTo>
                      <a:pt x="268814" y="337109"/>
                      <a:pt x="265004" y="340917"/>
                      <a:pt x="263099" y="340917"/>
                    </a:cubicBezTo>
                    <a:cubicBezTo>
                      <a:pt x="244049" y="345676"/>
                      <a:pt x="224999" y="350436"/>
                      <a:pt x="205949" y="353292"/>
                    </a:cubicBezTo>
                    <a:cubicBezTo>
                      <a:pt x="192614" y="355196"/>
                      <a:pt x="179279" y="355196"/>
                      <a:pt x="165944" y="355196"/>
                    </a:cubicBezTo>
                    <a:cubicBezTo>
                      <a:pt x="135464" y="355196"/>
                      <a:pt x="105936" y="349484"/>
                      <a:pt x="78314" y="334253"/>
                    </a:cubicBezTo>
                    <a:cubicBezTo>
                      <a:pt x="48786" y="317118"/>
                      <a:pt x="27831" y="293320"/>
                      <a:pt x="14496" y="261906"/>
                    </a:cubicBezTo>
                    <a:cubicBezTo>
                      <a:pt x="1161" y="232396"/>
                      <a:pt x="-744" y="200983"/>
                      <a:pt x="209" y="170521"/>
                    </a:cubicBezTo>
                    <a:cubicBezTo>
                      <a:pt x="2114" y="135299"/>
                      <a:pt x="11639" y="101030"/>
                      <a:pt x="32594" y="72472"/>
                    </a:cubicBezTo>
                    <a:cubicBezTo>
                      <a:pt x="58311" y="37250"/>
                      <a:pt x="92601" y="13452"/>
                      <a:pt x="136416" y="4885"/>
                    </a:cubicBezTo>
                    <a:cubicBezTo>
                      <a:pt x="171659" y="-1779"/>
                      <a:pt x="207854" y="-1779"/>
                      <a:pt x="243096" y="5837"/>
                    </a:cubicBezTo>
                    <a:cubicBezTo>
                      <a:pt x="268814" y="11548"/>
                      <a:pt x="268814" y="11548"/>
                      <a:pt x="268814" y="39154"/>
                    </a:cubicBezTo>
                    <a:cubicBezTo>
                      <a:pt x="268814" y="55337"/>
                      <a:pt x="268814" y="70568"/>
                      <a:pt x="268814" y="85799"/>
                    </a:cubicBezTo>
                    <a:close/>
                  </a:path>
                </a:pathLst>
              </a:custGeom>
              <a:solidFill>
                <a:srgbClr val="000000"/>
              </a:solidFill>
              <a:ln w="9525"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6E57E524-2828-0643-88F6-E2C6038175D2}"/>
                  </a:ext>
                </a:extLst>
              </p:cNvPr>
              <p:cNvSpPr/>
              <p:nvPr/>
            </p:nvSpPr>
            <p:spPr>
              <a:xfrm>
                <a:off x="3933825" y="1880312"/>
                <a:ext cx="221932" cy="344138"/>
              </a:xfrm>
              <a:custGeom>
                <a:avLst/>
                <a:gdLst>
                  <a:gd name="connsiteX0" fmla="*/ 33338 w 221932"/>
                  <a:gd name="connsiteY0" fmla="*/ 195992 h 344138"/>
                  <a:gd name="connsiteX1" fmla="*/ 33338 w 221932"/>
                  <a:gd name="connsiteY1" fmla="*/ 343542 h 344138"/>
                  <a:gd name="connsiteX2" fmla="*/ 0 w 221932"/>
                  <a:gd name="connsiteY2" fmla="*/ 343542 h 344138"/>
                  <a:gd name="connsiteX3" fmla="*/ 0 w 221932"/>
                  <a:gd name="connsiteY3" fmla="*/ 1798 h 344138"/>
                  <a:gd name="connsiteX4" fmla="*/ 8572 w 221932"/>
                  <a:gd name="connsiteY4" fmla="*/ 846 h 344138"/>
                  <a:gd name="connsiteX5" fmla="*/ 110490 w 221932"/>
                  <a:gd name="connsiteY5" fmla="*/ 846 h 344138"/>
                  <a:gd name="connsiteX6" fmla="*/ 195263 w 221932"/>
                  <a:gd name="connsiteY6" fmla="*/ 63674 h 344138"/>
                  <a:gd name="connsiteX7" fmla="*/ 172403 w 221932"/>
                  <a:gd name="connsiteY7" fmla="*/ 157915 h 344138"/>
                  <a:gd name="connsiteX8" fmla="*/ 128588 w 221932"/>
                  <a:gd name="connsiteY8" fmla="*/ 182665 h 344138"/>
                  <a:gd name="connsiteX9" fmla="*/ 122872 w 221932"/>
                  <a:gd name="connsiteY9" fmla="*/ 185521 h 344138"/>
                  <a:gd name="connsiteX10" fmla="*/ 159067 w 221932"/>
                  <a:gd name="connsiteY10" fmla="*/ 224550 h 344138"/>
                  <a:gd name="connsiteX11" fmla="*/ 219075 w 221932"/>
                  <a:gd name="connsiteY11" fmla="*/ 335926 h 344138"/>
                  <a:gd name="connsiteX12" fmla="*/ 221933 w 221932"/>
                  <a:gd name="connsiteY12" fmla="*/ 343542 h 344138"/>
                  <a:gd name="connsiteX13" fmla="*/ 202883 w 221932"/>
                  <a:gd name="connsiteY13" fmla="*/ 343542 h 344138"/>
                  <a:gd name="connsiteX14" fmla="*/ 173355 w 221932"/>
                  <a:gd name="connsiteY14" fmla="*/ 325455 h 344138"/>
                  <a:gd name="connsiteX15" fmla="*/ 120015 w 221932"/>
                  <a:gd name="connsiteY15" fmla="*/ 224550 h 344138"/>
                  <a:gd name="connsiteX16" fmla="*/ 68580 w 221932"/>
                  <a:gd name="connsiteY16" fmla="*/ 195040 h 344138"/>
                  <a:gd name="connsiteX17" fmla="*/ 33338 w 221932"/>
                  <a:gd name="connsiteY17" fmla="*/ 195992 h 344138"/>
                  <a:gd name="connsiteX18" fmla="*/ 34290 w 221932"/>
                  <a:gd name="connsiteY18" fmla="*/ 29404 h 344138"/>
                  <a:gd name="connsiteX19" fmla="*/ 34290 w 221932"/>
                  <a:gd name="connsiteY19" fmla="*/ 164579 h 344138"/>
                  <a:gd name="connsiteX20" fmla="*/ 93345 w 221932"/>
                  <a:gd name="connsiteY20" fmla="*/ 164579 h 344138"/>
                  <a:gd name="connsiteX21" fmla="*/ 104775 w 221932"/>
                  <a:gd name="connsiteY21" fmla="*/ 163627 h 344138"/>
                  <a:gd name="connsiteX22" fmla="*/ 130492 w 221932"/>
                  <a:gd name="connsiteY22" fmla="*/ 155059 h 344138"/>
                  <a:gd name="connsiteX23" fmla="*/ 163830 w 221932"/>
                  <a:gd name="connsiteY23" fmla="*/ 105559 h 344138"/>
                  <a:gd name="connsiteX24" fmla="*/ 119063 w 221932"/>
                  <a:gd name="connsiteY24" fmla="*/ 36068 h 344138"/>
                  <a:gd name="connsiteX25" fmla="*/ 34290 w 221932"/>
                  <a:gd name="connsiteY25" fmla="*/ 29404 h 34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1932" h="344138">
                    <a:moveTo>
                      <a:pt x="33338" y="195992"/>
                    </a:moveTo>
                    <a:cubicBezTo>
                      <a:pt x="33338" y="246445"/>
                      <a:pt x="33338" y="294041"/>
                      <a:pt x="33338" y="343542"/>
                    </a:cubicBezTo>
                    <a:cubicBezTo>
                      <a:pt x="21908" y="343542"/>
                      <a:pt x="11430" y="343542"/>
                      <a:pt x="0" y="343542"/>
                    </a:cubicBezTo>
                    <a:cubicBezTo>
                      <a:pt x="0" y="230262"/>
                      <a:pt x="0" y="116030"/>
                      <a:pt x="0" y="1798"/>
                    </a:cubicBezTo>
                    <a:cubicBezTo>
                      <a:pt x="2858" y="1798"/>
                      <a:pt x="5715" y="846"/>
                      <a:pt x="8572" y="846"/>
                    </a:cubicBezTo>
                    <a:cubicBezTo>
                      <a:pt x="42863" y="846"/>
                      <a:pt x="76200" y="-1058"/>
                      <a:pt x="110490" y="846"/>
                    </a:cubicBezTo>
                    <a:cubicBezTo>
                      <a:pt x="149542" y="2750"/>
                      <a:pt x="183833" y="22741"/>
                      <a:pt x="195263" y="63674"/>
                    </a:cubicBezTo>
                    <a:cubicBezTo>
                      <a:pt x="204788" y="97943"/>
                      <a:pt x="199072" y="132213"/>
                      <a:pt x="172403" y="157915"/>
                    </a:cubicBezTo>
                    <a:cubicBezTo>
                      <a:pt x="160972" y="169338"/>
                      <a:pt x="143828" y="175050"/>
                      <a:pt x="128588" y="182665"/>
                    </a:cubicBezTo>
                    <a:cubicBezTo>
                      <a:pt x="126683" y="183617"/>
                      <a:pt x="124778" y="184569"/>
                      <a:pt x="122872" y="185521"/>
                    </a:cubicBezTo>
                    <a:cubicBezTo>
                      <a:pt x="140970" y="193137"/>
                      <a:pt x="150495" y="209319"/>
                      <a:pt x="159067" y="224550"/>
                    </a:cubicBezTo>
                    <a:cubicBezTo>
                      <a:pt x="180022" y="261676"/>
                      <a:pt x="199072" y="298801"/>
                      <a:pt x="219075" y="335926"/>
                    </a:cubicBezTo>
                    <a:cubicBezTo>
                      <a:pt x="220028" y="337830"/>
                      <a:pt x="220980" y="340686"/>
                      <a:pt x="221933" y="343542"/>
                    </a:cubicBezTo>
                    <a:cubicBezTo>
                      <a:pt x="215265" y="343542"/>
                      <a:pt x="208597" y="342590"/>
                      <a:pt x="202883" y="343542"/>
                    </a:cubicBezTo>
                    <a:cubicBezTo>
                      <a:pt x="187642" y="346397"/>
                      <a:pt x="180022" y="338782"/>
                      <a:pt x="173355" y="325455"/>
                    </a:cubicBezTo>
                    <a:cubicBezTo>
                      <a:pt x="156210" y="291185"/>
                      <a:pt x="139065" y="257868"/>
                      <a:pt x="120015" y="224550"/>
                    </a:cubicBezTo>
                    <a:cubicBezTo>
                      <a:pt x="109538" y="205512"/>
                      <a:pt x="92392" y="194088"/>
                      <a:pt x="68580" y="195040"/>
                    </a:cubicBezTo>
                    <a:cubicBezTo>
                      <a:pt x="59055" y="195992"/>
                      <a:pt x="46672" y="195992"/>
                      <a:pt x="33338" y="195992"/>
                    </a:cubicBezTo>
                    <a:close/>
                    <a:moveTo>
                      <a:pt x="34290" y="29404"/>
                    </a:moveTo>
                    <a:cubicBezTo>
                      <a:pt x="34290" y="76049"/>
                      <a:pt x="34290" y="119838"/>
                      <a:pt x="34290" y="164579"/>
                    </a:cubicBezTo>
                    <a:cubicBezTo>
                      <a:pt x="54292" y="164579"/>
                      <a:pt x="73342" y="164579"/>
                      <a:pt x="93345" y="164579"/>
                    </a:cubicBezTo>
                    <a:cubicBezTo>
                      <a:pt x="97155" y="164579"/>
                      <a:pt x="100965" y="164579"/>
                      <a:pt x="104775" y="163627"/>
                    </a:cubicBezTo>
                    <a:cubicBezTo>
                      <a:pt x="113347" y="160771"/>
                      <a:pt x="122872" y="158867"/>
                      <a:pt x="130492" y="155059"/>
                    </a:cubicBezTo>
                    <a:cubicBezTo>
                      <a:pt x="150495" y="144588"/>
                      <a:pt x="161925" y="127453"/>
                      <a:pt x="163830" y="105559"/>
                    </a:cubicBezTo>
                    <a:cubicBezTo>
                      <a:pt x="167640" y="73193"/>
                      <a:pt x="155258" y="42731"/>
                      <a:pt x="119063" y="36068"/>
                    </a:cubicBezTo>
                    <a:cubicBezTo>
                      <a:pt x="92392" y="30356"/>
                      <a:pt x="63817" y="31308"/>
                      <a:pt x="34290" y="29404"/>
                    </a:cubicBezTo>
                    <a:close/>
                  </a:path>
                </a:pathLst>
              </a:custGeom>
              <a:solidFill>
                <a:srgbClr val="000000"/>
              </a:solidFill>
              <a:ln w="9525"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0498C9DB-CFD1-444C-A1E4-362DEE1BF1BD}"/>
                  </a:ext>
                </a:extLst>
              </p:cNvPr>
              <p:cNvSpPr/>
              <p:nvPr/>
            </p:nvSpPr>
            <p:spPr>
              <a:xfrm>
                <a:off x="4428172" y="1881158"/>
                <a:ext cx="295275" cy="343118"/>
              </a:xfrm>
              <a:custGeom>
                <a:avLst/>
                <a:gdLst>
                  <a:gd name="connsiteX0" fmla="*/ 295275 w 295275"/>
                  <a:gd name="connsiteY0" fmla="*/ 342695 h 343118"/>
                  <a:gd name="connsiteX1" fmla="*/ 258128 w 295275"/>
                  <a:gd name="connsiteY1" fmla="*/ 342695 h 343118"/>
                  <a:gd name="connsiteX2" fmla="*/ 222885 w 295275"/>
                  <a:gd name="connsiteY2" fmla="*/ 250358 h 343118"/>
                  <a:gd name="connsiteX3" fmla="*/ 212408 w 295275"/>
                  <a:gd name="connsiteY3" fmla="*/ 242743 h 343118"/>
                  <a:gd name="connsiteX4" fmla="*/ 84772 w 295275"/>
                  <a:gd name="connsiteY4" fmla="*/ 242743 h 343118"/>
                  <a:gd name="connsiteX5" fmla="*/ 69533 w 295275"/>
                  <a:gd name="connsiteY5" fmla="*/ 254166 h 343118"/>
                  <a:gd name="connsiteX6" fmla="*/ 40005 w 295275"/>
                  <a:gd name="connsiteY6" fmla="*/ 336984 h 343118"/>
                  <a:gd name="connsiteX7" fmla="*/ 34290 w 295275"/>
                  <a:gd name="connsiteY7" fmla="*/ 342695 h 343118"/>
                  <a:gd name="connsiteX8" fmla="*/ 0 w 295275"/>
                  <a:gd name="connsiteY8" fmla="*/ 342695 h 343118"/>
                  <a:gd name="connsiteX9" fmla="*/ 20955 w 295275"/>
                  <a:gd name="connsiteY9" fmla="*/ 288435 h 343118"/>
                  <a:gd name="connsiteX10" fmla="*/ 47625 w 295275"/>
                  <a:gd name="connsiteY10" fmla="*/ 216089 h 343118"/>
                  <a:gd name="connsiteX11" fmla="*/ 74295 w 295275"/>
                  <a:gd name="connsiteY11" fmla="*/ 149453 h 343118"/>
                  <a:gd name="connsiteX12" fmla="*/ 94297 w 295275"/>
                  <a:gd name="connsiteY12" fmla="*/ 97097 h 343118"/>
                  <a:gd name="connsiteX13" fmla="*/ 121920 w 295275"/>
                  <a:gd name="connsiteY13" fmla="*/ 23798 h 343118"/>
                  <a:gd name="connsiteX14" fmla="*/ 123825 w 295275"/>
                  <a:gd name="connsiteY14" fmla="*/ 19039 h 343118"/>
                  <a:gd name="connsiteX15" fmla="*/ 147638 w 295275"/>
                  <a:gd name="connsiteY15" fmla="*/ 0 h 343118"/>
                  <a:gd name="connsiteX16" fmla="*/ 165735 w 295275"/>
                  <a:gd name="connsiteY16" fmla="*/ 0 h 343118"/>
                  <a:gd name="connsiteX17" fmla="*/ 295275 w 295275"/>
                  <a:gd name="connsiteY17" fmla="*/ 342695 h 343118"/>
                  <a:gd name="connsiteX18" fmla="*/ 146685 w 295275"/>
                  <a:gd name="connsiteY18" fmla="*/ 42837 h 343118"/>
                  <a:gd name="connsiteX19" fmla="*/ 85725 w 295275"/>
                  <a:gd name="connsiteY19" fmla="*/ 211329 h 343118"/>
                  <a:gd name="connsiteX20" fmla="*/ 208597 w 295275"/>
                  <a:gd name="connsiteY20" fmla="*/ 211329 h 343118"/>
                  <a:gd name="connsiteX21" fmla="*/ 146685 w 295275"/>
                  <a:gd name="connsiteY21" fmla="*/ 42837 h 343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5275" h="343118">
                    <a:moveTo>
                      <a:pt x="295275" y="342695"/>
                    </a:moveTo>
                    <a:cubicBezTo>
                      <a:pt x="281940" y="342695"/>
                      <a:pt x="270510" y="342695"/>
                      <a:pt x="258128" y="342695"/>
                    </a:cubicBezTo>
                    <a:cubicBezTo>
                      <a:pt x="246697" y="312234"/>
                      <a:pt x="234315" y="280820"/>
                      <a:pt x="222885" y="250358"/>
                    </a:cubicBezTo>
                    <a:cubicBezTo>
                      <a:pt x="220980" y="244647"/>
                      <a:pt x="219075" y="242743"/>
                      <a:pt x="212408" y="242743"/>
                    </a:cubicBezTo>
                    <a:cubicBezTo>
                      <a:pt x="169545" y="242743"/>
                      <a:pt x="126683" y="242743"/>
                      <a:pt x="84772" y="242743"/>
                    </a:cubicBezTo>
                    <a:cubicBezTo>
                      <a:pt x="76200" y="242743"/>
                      <a:pt x="72390" y="245598"/>
                      <a:pt x="69533" y="254166"/>
                    </a:cubicBezTo>
                    <a:cubicBezTo>
                      <a:pt x="60008" y="281772"/>
                      <a:pt x="49530" y="309378"/>
                      <a:pt x="40005" y="336984"/>
                    </a:cubicBezTo>
                    <a:cubicBezTo>
                      <a:pt x="39053" y="339840"/>
                      <a:pt x="36195" y="342695"/>
                      <a:pt x="34290" y="342695"/>
                    </a:cubicBezTo>
                    <a:cubicBezTo>
                      <a:pt x="23813" y="343647"/>
                      <a:pt x="12383" y="342695"/>
                      <a:pt x="0" y="342695"/>
                    </a:cubicBezTo>
                    <a:cubicBezTo>
                      <a:pt x="7620" y="323657"/>
                      <a:pt x="14288" y="305570"/>
                      <a:pt x="20955" y="288435"/>
                    </a:cubicBezTo>
                    <a:cubicBezTo>
                      <a:pt x="30480" y="264637"/>
                      <a:pt x="39053" y="239887"/>
                      <a:pt x="47625" y="216089"/>
                    </a:cubicBezTo>
                    <a:cubicBezTo>
                      <a:pt x="56197" y="194194"/>
                      <a:pt x="65722" y="172300"/>
                      <a:pt x="74295" y="149453"/>
                    </a:cubicBezTo>
                    <a:cubicBezTo>
                      <a:pt x="80963" y="132319"/>
                      <a:pt x="87630" y="114232"/>
                      <a:pt x="94297" y="97097"/>
                    </a:cubicBezTo>
                    <a:cubicBezTo>
                      <a:pt x="103822" y="72347"/>
                      <a:pt x="113347" y="48549"/>
                      <a:pt x="121920" y="23798"/>
                    </a:cubicBezTo>
                    <a:cubicBezTo>
                      <a:pt x="122872" y="21894"/>
                      <a:pt x="122872" y="20942"/>
                      <a:pt x="123825" y="19039"/>
                    </a:cubicBezTo>
                    <a:cubicBezTo>
                      <a:pt x="128588" y="0"/>
                      <a:pt x="128588" y="0"/>
                      <a:pt x="147638" y="0"/>
                    </a:cubicBezTo>
                    <a:cubicBezTo>
                      <a:pt x="153353" y="0"/>
                      <a:pt x="159068" y="0"/>
                      <a:pt x="165735" y="0"/>
                    </a:cubicBezTo>
                    <a:cubicBezTo>
                      <a:pt x="207645" y="114232"/>
                      <a:pt x="251460" y="228464"/>
                      <a:pt x="295275" y="342695"/>
                    </a:cubicBezTo>
                    <a:close/>
                    <a:moveTo>
                      <a:pt x="146685" y="42837"/>
                    </a:moveTo>
                    <a:cubicBezTo>
                      <a:pt x="126683" y="99001"/>
                      <a:pt x="105728" y="155165"/>
                      <a:pt x="85725" y="211329"/>
                    </a:cubicBezTo>
                    <a:cubicBezTo>
                      <a:pt x="128588" y="211329"/>
                      <a:pt x="167640" y="211329"/>
                      <a:pt x="208597" y="211329"/>
                    </a:cubicBezTo>
                    <a:cubicBezTo>
                      <a:pt x="187643" y="154213"/>
                      <a:pt x="166688" y="98049"/>
                      <a:pt x="146685" y="42837"/>
                    </a:cubicBezTo>
                    <a:close/>
                  </a:path>
                </a:pathLst>
              </a:custGeom>
              <a:solidFill>
                <a:srgbClr val="000000"/>
              </a:solidFill>
              <a:ln w="9525"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34CCCF1A-DFF8-0B46-8C45-06C27C03FF1C}"/>
                  </a:ext>
                </a:extLst>
              </p:cNvPr>
              <p:cNvSpPr/>
              <p:nvPr/>
            </p:nvSpPr>
            <p:spPr>
              <a:xfrm>
                <a:off x="4215765" y="1881158"/>
                <a:ext cx="174307" cy="341743"/>
              </a:xfrm>
              <a:custGeom>
                <a:avLst/>
                <a:gdLst>
                  <a:gd name="connsiteX0" fmla="*/ 34290 w 174307"/>
                  <a:gd name="connsiteY0" fmla="*/ 313186 h 341743"/>
                  <a:gd name="connsiteX1" fmla="*/ 174307 w 174307"/>
                  <a:gd name="connsiteY1" fmla="*/ 313186 h 341743"/>
                  <a:gd name="connsiteX2" fmla="*/ 174307 w 174307"/>
                  <a:gd name="connsiteY2" fmla="*/ 341744 h 341743"/>
                  <a:gd name="connsiteX3" fmla="*/ 0 w 174307"/>
                  <a:gd name="connsiteY3" fmla="*/ 341744 h 341743"/>
                  <a:gd name="connsiteX4" fmla="*/ 0 w 174307"/>
                  <a:gd name="connsiteY4" fmla="*/ 0 h 341743"/>
                  <a:gd name="connsiteX5" fmla="*/ 165735 w 174307"/>
                  <a:gd name="connsiteY5" fmla="*/ 0 h 341743"/>
                  <a:gd name="connsiteX6" fmla="*/ 165735 w 174307"/>
                  <a:gd name="connsiteY6" fmla="*/ 28558 h 341743"/>
                  <a:gd name="connsiteX7" fmla="*/ 33338 w 174307"/>
                  <a:gd name="connsiteY7" fmla="*/ 28558 h 341743"/>
                  <a:gd name="connsiteX8" fmla="*/ 33338 w 174307"/>
                  <a:gd name="connsiteY8" fmla="*/ 154213 h 341743"/>
                  <a:gd name="connsiteX9" fmla="*/ 157163 w 174307"/>
                  <a:gd name="connsiteY9" fmla="*/ 154213 h 341743"/>
                  <a:gd name="connsiteX10" fmla="*/ 157163 w 174307"/>
                  <a:gd name="connsiteY10" fmla="*/ 183723 h 341743"/>
                  <a:gd name="connsiteX11" fmla="*/ 33338 w 174307"/>
                  <a:gd name="connsiteY11" fmla="*/ 183723 h 341743"/>
                  <a:gd name="connsiteX12" fmla="*/ 34290 w 174307"/>
                  <a:gd name="connsiteY12" fmla="*/ 313186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307" h="341743">
                    <a:moveTo>
                      <a:pt x="34290" y="313186"/>
                    </a:moveTo>
                    <a:cubicBezTo>
                      <a:pt x="81915" y="313186"/>
                      <a:pt x="127635" y="313186"/>
                      <a:pt x="174307" y="313186"/>
                    </a:cubicBezTo>
                    <a:cubicBezTo>
                      <a:pt x="174307" y="322705"/>
                      <a:pt x="174307" y="332224"/>
                      <a:pt x="174307" y="341744"/>
                    </a:cubicBezTo>
                    <a:cubicBezTo>
                      <a:pt x="116205" y="341744"/>
                      <a:pt x="59055" y="341744"/>
                      <a:pt x="0" y="341744"/>
                    </a:cubicBezTo>
                    <a:cubicBezTo>
                      <a:pt x="0" y="228464"/>
                      <a:pt x="0" y="114232"/>
                      <a:pt x="0" y="0"/>
                    </a:cubicBezTo>
                    <a:cubicBezTo>
                      <a:pt x="55245" y="0"/>
                      <a:pt x="110490" y="0"/>
                      <a:pt x="165735" y="0"/>
                    </a:cubicBezTo>
                    <a:cubicBezTo>
                      <a:pt x="165735" y="9519"/>
                      <a:pt x="165735" y="18087"/>
                      <a:pt x="165735" y="28558"/>
                    </a:cubicBezTo>
                    <a:cubicBezTo>
                      <a:pt x="121920" y="28558"/>
                      <a:pt x="78105" y="28558"/>
                      <a:pt x="33338" y="28558"/>
                    </a:cubicBezTo>
                    <a:cubicBezTo>
                      <a:pt x="33338" y="70443"/>
                      <a:pt x="33338" y="111376"/>
                      <a:pt x="33338" y="154213"/>
                    </a:cubicBezTo>
                    <a:cubicBezTo>
                      <a:pt x="74295" y="154213"/>
                      <a:pt x="115253" y="154213"/>
                      <a:pt x="157163" y="154213"/>
                    </a:cubicBezTo>
                    <a:cubicBezTo>
                      <a:pt x="157163" y="164684"/>
                      <a:pt x="157163" y="173252"/>
                      <a:pt x="157163" y="183723"/>
                    </a:cubicBezTo>
                    <a:cubicBezTo>
                      <a:pt x="116205" y="183723"/>
                      <a:pt x="75247" y="183723"/>
                      <a:pt x="33338" y="183723"/>
                    </a:cubicBezTo>
                    <a:cubicBezTo>
                      <a:pt x="34290" y="227512"/>
                      <a:pt x="34290" y="270349"/>
                      <a:pt x="34290" y="313186"/>
                    </a:cubicBezTo>
                    <a:close/>
                  </a:path>
                </a:pathLst>
              </a:custGeom>
              <a:solidFill>
                <a:srgbClr val="000000"/>
              </a:solidFill>
              <a:ln w="9525"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42712669-01C2-1F45-AD35-07EEDBBA3A1E}"/>
                  </a:ext>
                </a:extLst>
              </p:cNvPr>
              <p:cNvSpPr/>
              <p:nvPr/>
            </p:nvSpPr>
            <p:spPr>
              <a:xfrm>
                <a:off x="5415915" y="1882110"/>
                <a:ext cx="175259" cy="341743"/>
              </a:xfrm>
              <a:custGeom>
                <a:avLst/>
                <a:gdLst>
                  <a:gd name="connsiteX0" fmla="*/ 0 w 175259"/>
                  <a:gd name="connsiteY0" fmla="*/ 0 h 341743"/>
                  <a:gd name="connsiteX1" fmla="*/ 165735 w 175259"/>
                  <a:gd name="connsiteY1" fmla="*/ 0 h 341743"/>
                  <a:gd name="connsiteX2" fmla="*/ 165735 w 175259"/>
                  <a:gd name="connsiteY2" fmla="*/ 29510 h 341743"/>
                  <a:gd name="connsiteX3" fmla="*/ 34290 w 175259"/>
                  <a:gd name="connsiteY3" fmla="*/ 29510 h 341743"/>
                  <a:gd name="connsiteX4" fmla="*/ 34290 w 175259"/>
                  <a:gd name="connsiteY4" fmla="*/ 154213 h 341743"/>
                  <a:gd name="connsiteX5" fmla="*/ 157163 w 175259"/>
                  <a:gd name="connsiteY5" fmla="*/ 154213 h 341743"/>
                  <a:gd name="connsiteX6" fmla="*/ 157163 w 175259"/>
                  <a:gd name="connsiteY6" fmla="*/ 183723 h 341743"/>
                  <a:gd name="connsiteX7" fmla="*/ 34290 w 175259"/>
                  <a:gd name="connsiteY7" fmla="*/ 183723 h 341743"/>
                  <a:gd name="connsiteX8" fmla="*/ 34290 w 175259"/>
                  <a:gd name="connsiteY8" fmla="*/ 312234 h 341743"/>
                  <a:gd name="connsiteX9" fmla="*/ 175260 w 175259"/>
                  <a:gd name="connsiteY9" fmla="*/ 312234 h 341743"/>
                  <a:gd name="connsiteX10" fmla="*/ 175260 w 175259"/>
                  <a:gd name="connsiteY10" fmla="*/ 341744 h 341743"/>
                  <a:gd name="connsiteX11" fmla="*/ 953 w 175259"/>
                  <a:gd name="connsiteY11" fmla="*/ 341744 h 341743"/>
                  <a:gd name="connsiteX12" fmla="*/ 0 w 175259"/>
                  <a:gd name="connsiteY12" fmla="*/ 0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59" h="341743">
                    <a:moveTo>
                      <a:pt x="0" y="0"/>
                    </a:moveTo>
                    <a:cubicBezTo>
                      <a:pt x="55245" y="0"/>
                      <a:pt x="110490" y="0"/>
                      <a:pt x="165735" y="0"/>
                    </a:cubicBezTo>
                    <a:cubicBezTo>
                      <a:pt x="165735" y="9519"/>
                      <a:pt x="165735" y="19039"/>
                      <a:pt x="165735" y="29510"/>
                    </a:cubicBezTo>
                    <a:cubicBezTo>
                      <a:pt x="121920" y="29510"/>
                      <a:pt x="78105" y="29510"/>
                      <a:pt x="34290" y="29510"/>
                    </a:cubicBezTo>
                    <a:cubicBezTo>
                      <a:pt x="34290" y="71395"/>
                      <a:pt x="34290" y="112328"/>
                      <a:pt x="34290" y="154213"/>
                    </a:cubicBezTo>
                    <a:cubicBezTo>
                      <a:pt x="75247" y="154213"/>
                      <a:pt x="116205" y="154213"/>
                      <a:pt x="157163" y="154213"/>
                    </a:cubicBezTo>
                    <a:cubicBezTo>
                      <a:pt x="157163" y="164684"/>
                      <a:pt x="157163" y="173252"/>
                      <a:pt x="157163" y="183723"/>
                    </a:cubicBezTo>
                    <a:cubicBezTo>
                      <a:pt x="116205" y="183723"/>
                      <a:pt x="75247" y="183723"/>
                      <a:pt x="34290" y="183723"/>
                    </a:cubicBezTo>
                    <a:cubicBezTo>
                      <a:pt x="34290" y="227512"/>
                      <a:pt x="34290" y="269397"/>
                      <a:pt x="34290" y="312234"/>
                    </a:cubicBezTo>
                    <a:cubicBezTo>
                      <a:pt x="80963" y="312234"/>
                      <a:pt x="127635" y="312234"/>
                      <a:pt x="175260" y="312234"/>
                    </a:cubicBezTo>
                    <a:cubicBezTo>
                      <a:pt x="175260" y="322705"/>
                      <a:pt x="175260" y="331272"/>
                      <a:pt x="175260" y="341744"/>
                    </a:cubicBezTo>
                    <a:cubicBezTo>
                      <a:pt x="117157" y="341744"/>
                      <a:pt x="59055" y="341744"/>
                      <a:pt x="953"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8BC6FE6E-4B4F-754D-9CAD-418EC99EBADE}"/>
                  </a:ext>
                </a:extLst>
              </p:cNvPr>
              <p:cNvSpPr/>
              <p:nvPr/>
            </p:nvSpPr>
            <p:spPr>
              <a:xfrm>
                <a:off x="5076825" y="1880735"/>
                <a:ext cx="288607" cy="343763"/>
              </a:xfrm>
              <a:custGeom>
                <a:avLst/>
                <a:gdLst>
                  <a:gd name="connsiteX0" fmla="*/ 0 w 288607"/>
                  <a:gd name="connsiteY0" fmla="*/ 1375 h 343763"/>
                  <a:gd name="connsiteX1" fmla="*/ 21907 w 288607"/>
                  <a:gd name="connsiteY1" fmla="*/ 1375 h 343763"/>
                  <a:gd name="connsiteX2" fmla="*/ 42863 w 288607"/>
                  <a:gd name="connsiteY2" fmla="*/ 15654 h 343763"/>
                  <a:gd name="connsiteX3" fmla="*/ 84772 w 288607"/>
                  <a:gd name="connsiteY3" fmla="*/ 134645 h 343763"/>
                  <a:gd name="connsiteX4" fmla="*/ 105728 w 288607"/>
                  <a:gd name="connsiteY4" fmla="*/ 191761 h 343763"/>
                  <a:gd name="connsiteX5" fmla="*/ 142875 w 288607"/>
                  <a:gd name="connsiteY5" fmla="*/ 297426 h 343763"/>
                  <a:gd name="connsiteX6" fmla="*/ 172403 w 288607"/>
                  <a:gd name="connsiteY6" fmla="*/ 218416 h 343763"/>
                  <a:gd name="connsiteX7" fmla="*/ 197168 w 288607"/>
                  <a:gd name="connsiteY7" fmla="*/ 148924 h 343763"/>
                  <a:gd name="connsiteX8" fmla="*/ 218122 w 288607"/>
                  <a:gd name="connsiteY8" fmla="*/ 94664 h 343763"/>
                  <a:gd name="connsiteX9" fmla="*/ 242888 w 288607"/>
                  <a:gd name="connsiteY9" fmla="*/ 25173 h 343763"/>
                  <a:gd name="connsiteX10" fmla="*/ 250507 w 288607"/>
                  <a:gd name="connsiteY10" fmla="*/ 5183 h 343763"/>
                  <a:gd name="connsiteX11" fmla="*/ 257175 w 288607"/>
                  <a:gd name="connsiteY11" fmla="*/ 423 h 343763"/>
                  <a:gd name="connsiteX12" fmla="*/ 288607 w 288607"/>
                  <a:gd name="connsiteY12" fmla="*/ 423 h 343763"/>
                  <a:gd name="connsiteX13" fmla="*/ 281940 w 288607"/>
                  <a:gd name="connsiteY13" fmla="*/ 18510 h 343763"/>
                  <a:gd name="connsiteX14" fmla="*/ 260032 w 288607"/>
                  <a:gd name="connsiteY14" fmla="*/ 75626 h 343763"/>
                  <a:gd name="connsiteX15" fmla="*/ 225743 w 288607"/>
                  <a:gd name="connsiteY15" fmla="*/ 165107 h 343763"/>
                  <a:gd name="connsiteX16" fmla="*/ 194310 w 288607"/>
                  <a:gd name="connsiteY16" fmla="*/ 248877 h 343763"/>
                  <a:gd name="connsiteX17" fmla="*/ 160020 w 288607"/>
                  <a:gd name="connsiteY17" fmla="*/ 338359 h 343763"/>
                  <a:gd name="connsiteX18" fmla="*/ 158115 w 288607"/>
                  <a:gd name="connsiteY18" fmla="*/ 341215 h 343763"/>
                  <a:gd name="connsiteX19" fmla="*/ 121920 w 288607"/>
                  <a:gd name="connsiteY19" fmla="*/ 335503 h 343763"/>
                  <a:gd name="connsiteX20" fmla="*/ 102870 w 288607"/>
                  <a:gd name="connsiteY20" fmla="*/ 280291 h 343763"/>
                  <a:gd name="connsiteX21" fmla="*/ 80963 w 288607"/>
                  <a:gd name="connsiteY21" fmla="*/ 225079 h 343763"/>
                  <a:gd name="connsiteX22" fmla="*/ 61913 w 288607"/>
                  <a:gd name="connsiteY22" fmla="*/ 170819 h 343763"/>
                  <a:gd name="connsiteX23" fmla="*/ 42863 w 288607"/>
                  <a:gd name="connsiteY23" fmla="*/ 119415 h 343763"/>
                  <a:gd name="connsiteX24" fmla="*/ 21907 w 288607"/>
                  <a:gd name="connsiteY24" fmla="*/ 63251 h 343763"/>
                  <a:gd name="connsiteX25" fmla="*/ 0 w 288607"/>
                  <a:gd name="connsiteY25" fmla="*/ 1375 h 34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8607" h="343763">
                    <a:moveTo>
                      <a:pt x="0" y="1375"/>
                    </a:moveTo>
                    <a:cubicBezTo>
                      <a:pt x="8572" y="1375"/>
                      <a:pt x="15240" y="2327"/>
                      <a:pt x="21907" y="1375"/>
                    </a:cubicBezTo>
                    <a:cubicBezTo>
                      <a:pt x="34290" y="-529"/>
                      <a:pt x="39053" y="4231"/>
                      <a:pt x="42863" y="15654"/>
                    </a:cubicBezTo>
                    <a:cubicBezTo>
                      <a:pt x="56197" y="55635"/>
                      <a:pt x="70485" y="94664"/>
                      <a:pt x="84772" y="134645"/>
                    </a:cubicBezTo>
                    <a:cubicBezTo>
                      <a:pt x="91440" y="153684"/>
                      <a:pt x="99060" y="172723"/>
                      <a:pt x="105728" y="191761"/>
                    </a:cubicBezTo>
                    <a:cubicBezTo>
                      <a:pt x="118110" y="227935"/>
                      <a:pt x="130493" y="264108"/>
                      <a:pt x="142875" y="297426"/>
                    </a:cubicBezTo>
                    <a:cubicBezTo>
                      <a:pt x="152400" y="272676"/>
                      <a:pt x="162878" y="245070"/>
                      <a:pt x="172403" y="218416"/>
                    </a:cubicBezTo>
                    <a:cubicBezTo>
                      <a:pt x="180975" y="195569"/>
                      <a:pt x="188595" y="171771"/>
                      <a:pt x="197168" y="148924"/>
                    </a:cubicBezTo>
                    <a:cubicBezTo>
                      <a:pt x="203835" y="130838"/>
                      <a:pt x="211455" y="112751"/>
                      <a:pt x="218122" y="94664"/>
                    </a:cubicBezTo>
                    <a:cubicBezTo>
                      <a:pt x="226695" y="71818"/>
                      <a:pt x="235268" y="48972"/>
                      <a:pt x="242888" y="25173"/>
                    </a:cubicBezTo>
                    <a:cubicBezTo>
                      <a:pt x="245745" y="18510"/>
                      <a:pt x="247650" y="11846"/>
                      <a:pt x="250507" y="5183"/>
                    </a:cubicBezTo>
                    <a:cubicBezTo>
                      <a:pt x="251460" y="3279"/>
                      <a:pt x="255270" y="423"/>
                      <a:pt x="257175" y="423"/>
                    </a:cubicBezTo>
                    <a:cubicBezTo>
                      <a:pt x="266700" y="-529"/>
                      <a:pt x="277178" y="423"/>
                      <a:pt x="288607" y="423"/>
                    </a:cubicBezTo>
                    <a:cubicBezTo>
                      <a:pt x="286703" y="7087"/>
                      <a:pt x="284797" y="12798"/>
                      <a:pt x="281940" y="18510"/>
                    </a:cubicBezTo>
                    <a:cubicBezTo>
                      <a:pt x="274320" y="37548"/>
                      <a:pt x="267653" y="56587"/>
                      <a:pt x="260032" y="75626"/>
                    </a:cubicBezTo>
                    <a:cubicBezTo>
                      <a:pt x="248603" y="105136"/>
                      <a:pt x="237172" y="135597"/>
                      <a:pt x="225743" y="165107"/>
                    </a:cubicBezTo>
                    <a:cubicBezTo>
                      <a:pt x="215265" y="192713"/>
                      <a:pt x="204788" y="220319"/>
                      <a:pt x="194310" y="248877"/>
                    </a:cubicBezTo>
                    <a:cubicBezTo>
                      <a:pt x="182880" y="279339"/>
                      <a:pt x="171450" y="308849"/>
                      <a:pt x="160020" y="338359"/>
                    </a:cubicBezTo>
                    <a:cubicBezTo>
                      <a:pt x="160020" y="339311"/>
                      <a:pt x="159068" y="340263"/>
                      <a:pt x="158115" y="341215"/>
                    </a:cubicBezTo>
                    <a:cubicBezTo>
                      <a:pt x="153353" y="346926"/>
                      <a:pt x="123825" y="342167"/>
                      <a:pt x="121920" y="335503"/>
                    </a:cubicBezTo>
                    <a:cubicBezTo>
                      <a:pt x="115253" y="317416"/>
                      <a:pt x="109538" y="298378"/>
                      <a:pt x="102870" y="280291"/>
                    </a:cubicBezTo>
                    <a:cubicBezTo>
                      <a:pt x="96203" y="261252"/>
                      <a:pt x="88582" y="243166"/>
                      <a:pt x="80963" y="225079"/>
                    </a:cubicBezTo>
                    <a:cubicBezTo>
                      <a:pt x="74295" y="206992"/>
                      <a:pt x="68580" y="188906"/>
                      <a:pt x="61913" y="170819"/>
                    </a:cubicBezTo>
                    <a:cubicBezTo>
                      <a:pt x="56197" y="153684"/>
                      <a:pt x="49530" y="136549"/>
                      <a:pt x="42863" y="119415"/>
                    </a:cubicBezTo>
                    <a:cubicBezTo>
                      <a:pt x="36195" y="100376"/>
                      <a:pt x="28575" y="82289"/>
                      <a:pt x="21907" y="63251"/>
                    </a:cubicBezTo>
                    <a:cubicBezTo>
                      <a:pt x="15240" y="43260"/>
                      <a:pt x="7620" y="22317"/>
                      <a:pt x="0" y="1375"/>
                    </a:cubicBezTo>
                    <a:close/>
                  </a:path>
                </a:pathLst>
              </a:custGeom>
              <a:solidFill>
                <a:srgbClr val="000000"/>
              </a:solidFill>
              <a:ln w="9525"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82E25ADC-A371-B347-BD29-252D32BCA842}"/>
                  </a:ext>
                </a:extLst>
              </p:cNvPr>
              <p:cNvSpPr/>
              <p:nvPr/>
            </p:nvSpPr>
            <p:spPr>
              <a:xfrm>
                <a:off x="3584790" y="2466233"/>
                <a:ext cx="251044" cy="354958"/>
              </a:xfrm>
              <a:custGeom>
                <a:avLst/>
                <a:gdLst>
                  <a:gd name="connsiteX0" fmla="*/ 249975 w 251044"/>
                  <a:gd name="connsiteY0" fmla="*/ 47960 h 354958"/>
                  <a:gd name="connsiteX1" fmla="*/ 227115 w 251044"/>
                  <a:gd name="connsiteY1" fmla="*/ 40345 h 354958"/>
                  <a:gd name="connsiteX2" fmla="*/ 131865 w 251044"/>
                  <a:gd name="connsiteY2" fmla="*/ 35585 h 354958"/>
                  <a:gd name="connsiteX3" fmla="*/ 50902 w 251044"/>
                  <a:gd name="connsiteY3" fmla="*/ 102220 h 354958"/>
                  <a:gd name="connsiteX4" fmla="*/ 33757 w 251044"/>
                  <a:gd name="connsiteY4" fmla="*/ 206933 h 354958"/>
                  <a:gd name="connsiteX5" fmla="*/ 119482 w 251044"/>
                  <a:gd name="connsiteY5" fmla="*/ 319261 h 354958"/>
                  <a:gd name="connsiteX6" fmla="*/ 202350 w 251044"/>
                  <a:gd name="connsiteY6" fmla="*/ 321165 h 354958"/>
                  <a:gd name="connsiteX7" fmla="*/ 249975 w 251044"/>
                  <a:gd name="connsiteY7" fmla="*/ 306886 h 354958"/>
                  <a:gd name="connsiteX8" fmla="*/ 249975 w 251044"/>
                  <a:gd name="connsiteY8" fmla="*/ 333540 h 354958"/>
                  <a:gd name="connsiteX9" fmla="*/ 244260 w 251044"/>
                  <a:gd name="connsiteY9" fmla="*/ 341155 h 354958"/>
                  <a:gd name="connsiteX10" fmla="*/ 188062 w 251044"/>
                  <a:gd name="connsiteY10" fmla="*/ 353530 h 354958"/>
                  <a:gd name="connsiteX11" fmla="*/ 128055 w 251044"/>
                  <a:gd name="connsiteY11" fmla="*/ 353530 h 354958"/>
                  <a:gd name="connsiteX12" fmla="*/ 65190 w 251044"/>
                  <a:gd name="connsiteY12" fmla="*/ 326876 h 354958"/>
                  <a:gd name="connsiteX13" fmla="*/ 3277 w 251044"/>
                  <a:gd name="connsiteY13" fmla="*/ 222164 h 354958"/>
                  <a:gd name="connsiteX14" fmla="*/ 6135 w 251044"/>
                  <a:gd name="connsiteY14" fmla="*/ 132682 h 354958"/>
                  <a:gd name="connsiteX15" fmla="*/ 47092 w 251044"/>
                  <a:gd name="connsiteY15" fmla="*/ 52720 h 354958"/>
                  <a:gd name="connsiteX16" fmla="*/ 105195 w 251044"/>
                  <a:gd name="connsiteY16" fmla="*/ 12739 h 354958"/>
                  <a:gd name="connsiteX17" fmla="*/ 225210 w 251044"/>
                  <a:gd name="connsiteY17" fmla="*/ 6075 h 354958"/>
                  <a:gd name="connsiteX18" fmla="*/ 232830 w 251044"/>
                  <a:gd name="connsiteY18" fmla="*/ 7027 h 354958"/>
                  <a:gd name="connsiteX19" fmla="*/ 250927 w 251044"/>
                  <a:gd name="connsiteY19" fmla="*/ 27017 h 354958"/>
                  <a:gd name="connsiteX20" fmla="*/ 249975 w 251044"/>
                  <a:gd name="connsiteY20" fmla="*/ 47960 h 35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1044" h="354958">
                    <a:moveTo>
                      <a:pt x="249975" y="47960"/>
                    </a:moveTo>
                    <a:cubicBezTo>
                      <a:pt x="241402" y="45104"/>
                      <a:pt x="234735" y="43200"/>
                      <a:pt x="227115" y="40345"/>
                    </a:cubicBezTo>
                    <a:cubicBezTo>
                      <a:pt x="195682" y="27969"/>
                      <a:pt x="163297" y="27017"/>
                      <a:pt x="131865" y="35585"/>
                    </a:cubicBezTo>
                    <a:cubicBezTo>
                      <a:pt x="95670" y="45104"/>
                      <a:pt x="68047" y="67951"/>
                      <a:pt x="50902" y="102220"/>
                    </a:cubicBezTo>
                    <a:cubicBezTo>
                      <a:pt x="33757" y="135538"/>
                      <a:pt x="31852" y="170759"/>
                      <a:pt x="33757" y="206933"/>
                    </a:cubicBezTo>
                    <a:cubicBezTo>
                      <a:pt x="36615" y="256433"/>
                      <a:pt x="72810" y="304982"/>
                      <a:pt x="119482" y="319261"/>
                    </a:cubicBezTo>
                    <a:cubicBezTo>
                      <a:pt x="147105" y="327828"/>
                      <a:pt x="174727" y="329732"/>
                      <a:pt x="202350" y="321165"/>
                    </a:cubicBezTo>
                    <a:cubicBezTo>
                      <a:pt x="217590" y="316405"/>
                      <a:pt x="233782" y="311645"/>
                      <a:pt x="249975" y="306886"/>
                    </a:cubicBezTo>
                    <a:cubicBezTo>
                      <a:pt x="249975" y="315453"/>
                      <a:pt x="249975" y="324020"/>
                      <a:pt x="249975" y="333540"/>
                    </a:cubicBezTo>
                    <a:cubicBezTo>
                      <a:pt x="249975" y="336395"/>
                      <a:pt x="247117" y="340203"/>
                      <a:pt x="244260" y="341155"/>
                    </a:cubicBezTo>
                    <a:cubicBezTo>
                      <a:pt x="225210" y="345915"/>
                      <a:pt x="207112" y="351626"/>
                      <a:pt x="188062" y="353530"/>
                    </a:cubicBezTo>
                    <a:cubicBezTo>
                      <a:pt x="168060" y="355434"/>
                      <a:pt x="147105" y="355434"/>
                      <a:pt x="128055" y="353530"/>
                    </a:cubicBezTo>
                    <a:cubicBezTo>
                      <a:pt x="105195" y="350674"/>
                      <a:pt x="84240" y="341155"/>
                      <a:pt x="65190" y="326876"/>
                    </a:cubicBezTo>
                    <a:cubicBezTo>
                      <a:pt x="29947" y="300222"/>
                      <a:pt x="9945" y="265001"/>
                      <a:pt x="3277" y="222164"/>
                    </a:cubicBezTo>
                    <a:cubicBezTo>
                      <a:pt x="-1485" y="192654"/>
                      <a:pt x="-1485" y="163144"/>
                      <a:pt x="6135" y="132682"/>
                    </a:cubicBezTo>
                    <a:cubicBezTo>
                      <a:pt x="13755" y="102220"/>
                      <a:pt x="26137" y="75566"/>
                      <a:pt x="47092" y="52720"/>
                    </a:cubicBezTo>
                    <a:cubicBezTo>
                      <a:pt x="63285" y="34633"/>
                      <a:pt x="83287" y="21306"/>
                      <a:pt x="105195" y="12739"/>
                    </a:cubicBezTo>
                    <a:cubicBezTo>
                      <a:pt x="144247" y="-3444"/>
                      <a:pt x="184252" y="-2492"/>
                      <a:pt x="225210" y="6075"/>
                    </a:cubicBezTo>
                    <a:cubicBezTo>
                      <a:pt x="227115" y="7027"/>
                      <a:pt x="229972" y="7027"/>
                      <a:pt x="232830" y="7027"/>
                    </a:cubicBezTo>
                    <a:cubicBezTo>
                      <a:pt x="247117" y="8931"/>
                      <a:pt x="251880" y="12739"/>
                      <a:pt x="250927" y="27017"/>
                    </a:cubicBezTo>
                    <a:cubicBezTo>
                      <a:pt x="249975" y="34633"/>
                      <a:pt x="249975" y="40345"/>
                      <a:pt x="249975" y="47960"/>
                    </a:cubicBezTo>
                    <a:close/>
                  </a:path>
                </a:pathLst>
              </a:custGeom>
              <a:solidFill>
                <a:srgbClr val="000000"/>
              </a:solidFill>
              <a:ln w="9525"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FEC86858-B536-1544-8871-49DEBC42FD23}"/>
                  </a:ext>
                </a:extLst>
              </p:cNvPr>
              <p:cNvSpPr/>
              <p:nvPr/>
            </p:nvSpPr>
            <p:spPr>
              <a:xfrm>
                <a:off x="4709159" y="1882110"/>
                <a:ext cx="229552" cy="341743"/>
              </a:xfrm>
              <a:custGeom>
                <a:avLst/>
                <a:gdLst>
                  <a:gd name="connsiteX0" fmla="*/ 99060 w 229552"/>
                  <a:gd name="connsiteY0" fmla="*/ 28558 h 341743"/>
                  <a:gd name="connsiteX1" fmla="*/ 0 w 229552"/>
                  <a:gd name="connsiteY1" fmla="*/ 28558 h 341743"/>
                  <a:gd name="connsiteX2" fmla="*/ 0 w 229552"/>
                  <a:gd name="connsiteY2" fmla="*/ 0 h 341743"/>
                  <a:gd name="connsiteX3" fmla="*/ 229553 w 229552"/>
                  <a:gd name="connsiteY3" fmla="*/ 0 h 341743"/>
                  <a:gd name="connsiteX4" fmla="*/ 229553 w 229552"/>
                  <a:gd name="connsiteY4" fmla="*/ 28558 h 341743"/>
                  <a:gd name="connsiteX5" fmla="*/ 133350 w 229552"/>
                  <a:gd name="connsiteY5" fmla="*/ 28558 h 341743"/>
                  <a:gd name="connsiteX6" fmla="*/ 133350 w 229552"/>
                  <a:gd name="connsiteY6" fmla="*/ 341744 h 341743"/>
                  <a:gd name="connsiteX7" fmla="*/ 100013 w 229552"/>
                  <a:gd name="connsiteY7" fmla="*/ 341744 h 341743"/>
                  <a:gd name="connsiteX8" fmla="*/ 99060 w 229552"/>
                  <a:gd name="connsiteY8" fmla="*/ 28558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552" h="341743">
                    <a:moveTo>
                      <a:pt x="99060" y="28558"/>
                    </a:moveTo>
                    <a:cubicBezTo>
                      <a:pt x="64770" y="28558"/>
                      <a:pt x="32385" y="28558"/>
                      <a:pt x="0" y="28558"/>
                    </a:cubicBezTo>
                    <a:cubicBezTo>
                      <a:pt x="0" y="19039"/>
                      <a:pt x="0" y="9519"/>
                      <a:pt x="0" y="0"/>
                    </a:cubicBezTo>
                    <a:cubicBezTo>
                      <a:pt x="76200" y="0"/>
                      <a:pt x="152400" y="0"/>
                      <a:pt x="229553" y="0"/>
                    </a:cubicBezTo>
                    <a:cubicBezTo>
                      <a:pt x="229553" y="8567"/>
                      <a:pt x="229553" y="18087"/>
                      <a:pt x="229553" y="28558"/>
                    </a:cubicBezTo>
                    <a:cubicBezTo>
                      <a:pt x="198120" y="28558"/>
                      <a:pt x="165735" y="28558"/>
                      <a:pt x="133350" y="28558"/>
                    </a:cubicBezTo>
                    <a:cubicBezTo>
                      <a:pt x="133350" y="133270"/>
                      <a:pt x="133350" y="237031"/>
                      <a:pt x="133350" y="341744"/>
                    </a:cubicBezTo>
                    <a:cubicBezTo>
                      <a:pt x="121920" y="341744"/>
                      <a:pt x="111443" y="341744"/>
                      <a:pt x="100013" y="341744"/>
                    </a:cubicBezTo>
                    <a:cubicBezTo>
                      <a:pt x="99060" y="237983"/>
                      <a:pt x="99060" y="134222"/>
                      <a:pt x="99060" y="28558"/>
                    </a:cubicBezTo>
                    <a:close/>
                  </a:path>
                </a:pathLst>
              </a:custGeom>
              <a:solidFill>
                <a:srgbClr val="000000"/>
              </a:solidFill>
              <a:ln w="9525"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B2407EEA-C30F-744E-AB37-DBD3D0D1AC37}"/>
                  </a:ext>
                </a:extLst>
              </p:cNvPr>
              <p:cNvSpPr/>
              <p:nvPr/>
            </p:nvSpPr>
            <p:spPr>
              <a:xfrm>
                <a:off x="4994909" y="1882110"/>
                <a:ext cx="32384" cy="341743"/>
              </a:xfrm>
              <a:custGeom>
                <a:avLst/>
                <a:gdLst>
                  <a:gd name="connsiteX0" fmla="*/ 0 w 32384"/>
                  <a:gd name="connsiteY0" fmla="*/ 0 h 341743"/>
                  <a:gd name="connsiteX1" fmla="*/ 32385 w 32384"/>
                  <a:gd name="connsiteY1" fmla="*/ 0 h 341743"/>
                  <a:gd name="connsiteX2" fmla="*/ 32385 w 32384"/>
                  <a:gd name="connsiteY2" fmla="*/ 341744 h 341743"/>
                  <a:gd name="connsiteX3" fmla="*/ 0 w 32384"/>
                  <a:gd name="connsiteY3" fmla="*/ 341744 h 341743"/>
                  <a:gd name="connsiteX4" fmla="*/ 0 w 32384"/>
                  <a:gd name="connsiteY4" fmla="*/ 0 h 341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84" h="341743">
                    <a:moveTo>
                      <a:pt x="0" y="0"/>
                    </a:moveTo>
                    <a:cubicBezTo>
                      <a:pt x="10478" y="0"/>
                      <a:pt x="20955" y="0"/>
                      <a:pt x="32385" y="0"/>
                    </a:cubicBezTo>
                    <a:cubicBezTo>
                      <a:pt x="32385" y="114232"/>
                      <a:pt x="32385" y="227512"/>
                      <a:pt x="32385" y="341744"/>
                    </a:cubicBezTo>
                    <a:cubicBezTo>
                      <a:pt x="21908" y="341744"/>
                      <a:pt x="11430" y="341744"/>
                      <a:pt x="0"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grpSp>
        <p:grpSp>
          <p:nvGrpSpPr>
            <p:cNvPr id="217" name="Graphic 70">
              <a:extLst>
                <a:ext uri="{FF2B5EF4-FFF2-40B4-BE49-F238E27FC236}">
                  <a16:creationId xmlns:a16="http://schemas.microsoft.com/office/drawing/2014/main" id="{A0A596B7-266F-A74F-8D3B-1C3C3B099B91}"/>
                </a:ext>
              </a:extLst>
            </p:cNvPr>
            <p:cNvGrpSpPr/>
            <p:nvPr/>
          </p:nvGrpSpPr>
          <p:grpSpPr>
            <a:xfrm>
              <a:off x="2340292" y="1801153"/>
              <a:ext cx="1118277" cy="1003379"/>
              <a:chOff x="2340292" y="1801153"/>
              <a:chExt cx="1118277" cy="1003379"/>
            </a:xfrm>
          </p:grpSpPr>
          <p:sp>
            <p:nvSpPr>
              <p:cNvPr id="218" name="Freeform 217">
                <a:extLst>
                  <a:ext uri="{FF2B5EF4-FFF2-40B4-BE49-F238E27FC236}">
                    <a16:creationId xmlns:a16="http://schemas.microsoft.com/office/drawing/2014/main" id="{72A5A338-0592-424C-87B0-20D904279B36}"/>
                  </a:ext>
                </a:extLst>
              </p:cNvPr>
              <p:cNvSpPr/>
              <p:nvPr/>
            </p:nvSpPr>
            <p:spPr>
              <a:xfrm>
                <a:off x="2543208" y="2005900"/>
                <a:ext cx="706951" cy="598692"/>
              </a:xfrm>
              <a:custGeom>
                <a:avLst/>
                <a:gdLst>
                  <a:gd name="connsiteX0" fmla="*/ 236186 w 706951"/>
                  <a:gd name="connsiteY0" fmla="*/ 476879 h 598692"/>
                  <a:gd name="connsiteX1" fmla="*/ 199991 w 706951"/>
                  <a:gd name="connsiteY1" fmla="*/ 565409 h 598692"/>
                  <a:gd name="connsiteX2" fmla="*/ 72356 w 706951"/>
                  <a:gd name="connsiteY2" fmla="*/ 589207 h 598692"/>
                  <a:gd name="connsiteX3" fmla="*/ 1871 w 706951"/>
                  <a:gd name="connsiteY3" fmla="*/ 502582 h 598692"/>
                  <a:gd name="connsiteX4" fmla="*/ 100931 w 706951"/>
                  <a:gd name="connsiteY4" fmla="*/ 363599 h 598692"/>
                  <a:gd name="connsiteX5" fmla="*/ 159986 w 706951"/>
                  <a:gd name="connsiteY5" fmla="*/ 370263 h 598692"/>
                  <a:gd name="connsiteX6" fmla="*/ 283811 w 706951"/>
                  <a:gd name="connsiteY6" fmla="*/ 346465 h 598692"/>
                  <a:gd name="connsiteX7" fmla="*/ 340009 w 706951"/>
                  <a:gd name="connsiteY7" fmla="*/ 293157 h 598692"/>
                  <a:gd name="connsiteX8" fmla="*/ 458119 w 706951"/>
                  <a:gd name="connsiteY8" fmla="*/ 154174 h 598692"/>
                  <a:gd name="connsiteX9" fmla="*/ 470501 w 706951"/>
                  <a:gd name="connsiteY9" fmla="*/ 116097 h 598692"/>
                  <a:gd name="connsiteX10" fmla="*/ 608614 w 706951"/>
                  <a:gd name="connsiteY10" fmla="*/ 1865 h 598692"/>
                  <a:gd name="connsiteX11" fmla="*/ 701959 w 706951"/>
                  <a:gd name="connsiteY11" fmla="*/ 152271 h 598692"/>
                  <a:gd name="connsiteX12" fmla="*/ 559084 w 706951"/>
                  <a:gd name="connsiteY12" fmla="*/ 231281 h 598692"/>
                  <a:gd name="connsiteX13" fmla="*/ 491456 w 706951"/>
                  <a:gd name="connsiteY13" fmla="*/ 244608 h 598692"/>
                  <a:gd name="connsiteX14" fmla="*/ 302861 w 706951"/>
                  <a:gd name="connsiteY14" fmla="*/ 360744 h 598692"/>
                  <a:gd name="connsiteX15" fmla="*/ 260951 w 706951"/>
                  <a:gd name="connsiteY15" fmla="*/ 396917 h 598692"/>
                  <a:gd name="connsiteX16" fmla="*/ 236186 w 706951"/>
                  <a:gd name="connsiteY16" fmla="*/ 476879 h 59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6951" h="598692">
                    <a:moveTo>
                      <a:pt x="236186" y="476879"/>
                    </a:moveTo>
                    <a:cubicBezTo>
                      <a:pt x="238091" y="508293"/>
                      <a:pt x="226661" y="540659"/>
                      <a:pt x="199991" y="565409"/>
                    </a:cubicBezTo>
                    <a:cubicBezTo>
                      <a:pt x="166654" y="597775"/>
                      <a:pt x="116171" y="608246"/>
                      <a:pt x="72356" y="589207"/>
                    </a:cubicBezTo>
                    <a:cubicBezTo>
                      <a:pt x="34256" y="572073"/>
                      <a:pt x="8539" y="543515"/>
                      <a:pt x="1871" y="502582"/>
                    </a:cubicBezTo>
                    <a:cubicBezTo>
                      <a:pt x="-9559" y="431187"/>
                      <a:pt x="32351" y="375023"/>
                      <a:pt x="100931" y="363599"/>
                    </a:cubicBezTo>
                    <a:cubicBezTo>
                      <a:pt x="120934" y="359792"/>
                      <a:pt x="140936" y="362648"/>
                      <a:pt x="159986" y="370263"/>
                    </a:cubicBezTo>
                    <a:cubicBezTo>
                      <a:pt x="206659" y="388350"/>
                      <a:pt x="247616" y="376927"/>
                      <a:pt x="283811" y="346465"/>
                    </a:cubicBezTo>
                    <a:cubicBezTo>
                      <a:pt x="303814" y="329330"/>
                      <a:pt x="322864" y="312195"/>
                      <a:pt x="340009" y="293157"/>
                    </a:cubicBezTo>
                    <a:cubicBezTo>
                      <a:pt x="381919" y="248416"/>
                      <a:pt x="424781" y="205579"/>
                      <a:pt x="458119" y="154174"/>
                    </a:cubicBezTo>
                    <a:cubicBezTo>
                      <a:pt x="465739" y="142751"/>
                      <a:pt x="469549" y="130376"/>
                      <a:pt x="470501" y="116097"/>
                    </a:cubicBezTo>
                    <a:cubicBezTo>
                      <a:pt x="472406" y="39943"/>
                      <a:pt x="539081" y="-10510"/>
                      <a:pt x="608614" y="1865"/>
                    </a:cubicBezTo>
                    <a:cubicBezTo>
                      <a:pt x="680051" y="14240"/>
                      <a:pt x="721961" y="82779"/>
                      <a:pt x="701959" y="152271"/>
                    </a:cubicBezTo>
                    <a:cubicBezTo>
                      <a:pt x="684814" y="212242"/>
                      <a:pt x="619091" y="249368"/>
                      <a:pt x="559084" y="231281"/>
                    </a:cubicBezTo>
                    <a:cubicBezTo>
                      <a:pt x="533366" y="223665"/>
                      <a:pt x="512411" y="234137"/>
                      <a:pt x="491456" y="244608"/>
                    </a:cubicBezTo>
                    <a:cubicBezTo>
                      <a:pt x="424781" y="276974"/>
                      <a:pt x="362869" y="317907"/>
                      <a:pt x="302861" y="360744"/>
                    </a:cubicBezTo>
                    <a:cubicBezTo>
                      <a:pt x="287621" y="371215"/>
                      <a:pt x="273334" y="382638"/>
                      <a:pt x="260951" y="396917"/>
                    </a:cubicBezTo>
                    <a:cubicBezTo>
                      <a:pt x="243806" y="416908"/>
                      <a:pt x="235234" y="443562"/>
                      <a:pt x="236186" y="476879"/>
                    </a:cubicBezTo>
                    <a:close/>
                  </a:path>
                </a:pathLst>
              </a:custGeom>
              <a:solidFill>
                <a:srgbClr val="FFD00F"/>
              </a:solidFill>
              <a:ln w="9525"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AA1FDAED-8653-814E-9FEB-99D74F8F30CB}"/>
                  </a:ext>
                </a:extLst>
              </p:cNvPr>
              <p:cNvSpPr/>
              <p:nvPr/>
            </p:nvSpPr>
            <p:spPr>
              <a:xfrm>
                <a:off x="2340292" y="2166738"/>
                <a:ext cx="641984" cy="637794"/>
              </a:xfrm>
              <a:custGeom>
                <a:avLst/>
                <a:gdLst>
                  <a:gd name="connsiteX0" fmla="*/ 641033 w 641984"/>
                  <a:gd name="connsiteY0" fmla="*/ 315090 h 637794"/>
                  <a:gd name="connsiteX1" fmla="*/ 641033 w 641984"/>
                  <a:gd name="connsiteY1" fmla="*/ 310330 h 637794"/>
                  <a:gd name="connsiteX2" fmla="*/ 561975 w 641984"/>
                  <a:gd name="connsiteY2" fmla="*/ 231320 h 637794"/>
                  <a:gd name="connsiteX3" fmla="*/ 482918 w 641984"/>
                  <a:gd name="connsiteY3" fmla="*/ 310330 h 637794"/>
                  <a:gd name="connsiteX4" fmla="*/ 483870 w 641984"/>
                  <a:gd name="connsiteY4" fmla="*/ 321753 h 637794"/>
                  <a:gd name="connsiteX5" fmla="*/ 320040 w 641984"/>
                  <a:gd name="connsiteY5" fmla="*/ 482630 h 637794"/>
                  <a:gd name="connsiteX6" fmla="*/ 156210 w 641984"/>
                  <a:gd name="connsiteY6" fmla="*/ 319849 h 637794"/>
                  <a:gd name="connsiteX7" fmla="*/ 320040 w 641984"/>
                  <a:gd name="connsiteY7" fmla="*/ 157069 h 637794"/>
                  <a:gd name="connsiteX8" fmla="*/ 379095 w 641984"/>
                  <a:gd name="connsiteY8" fmla="*/ 168492 h 637794"/>
                  <a:gd name="connsiteX9" fmla="*/ 379095 w 641984"/>
                  <a:gd name="connsiteY9" fmla="*/ 168492 h 637794"/>
                  <a:gd name="connsiteX10" fmla="*/ 401003 w 641984"/>
                  <a:gd name="connsiteY10" fmla="*/ 171348 h 637794"/>
                  <a:gd name="connsiteX11" fmla="*/ 480060 w 641984"/>
                  <a:gd name="connsiteY11" fmla="*/ 92338 h 637794"/>
                  <a:gd name="connsiteX12" fmla="*/ 437197 w 641984"/>
                  <a:gd name="connsiteY12" fmla="*/ 21894 h 637794"/>
                  <a:gd name="connsiteX13" fmla="*/ 437197 w 641984"/>
                  <a:gd name="connsiteY13" fmla="*/ 21894 h 637794"/>
                  <a:gd name="connsiteX14" fmla="*/ 434340 w 641984"/>
                  <a:gd name="connsiteY14" fmla="*/ 20943 h 637794"/>
                  <a:gd name="connsiteX15" fmla="*/ 421005 w 641984"/>
                  <a:gd name="connsiteY15" fmla="*/ 16183 h 637794"/>
                  <a:gd name="connsiteX16" fmla="*/ 320993 w 641984"/>
                  <a:gd name="connsiteY16" fmla="*/ 0 h 637794"/>
                  <a:gd name="connsiteX17" fmla="*/ 0 w 641984"/>
                  <a:gd name="connsiteY17" fmla="*/ 318897 h 637794"/>
                  <a:gd name="connsiteX18" fmla="*/ 320993 w 641984"/>
                  <a:gd name="connsiteY18" fmla="*/ 637794 h 637794"/>
                  <a:gd name="connsiteX19" fmla="*/ 641985 w 641984"/>
                  <a:gd name="connsiteY19" fmla="*/ 318897 h 637794"/>
                  <a:gd name="connsiteX20" fmla="*/ 641033 w 641984"/>
                  <a:gd name="connsiteY20" fmla="*/ 315090 h 63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1984" h="637794">
                    <a:moveTo>
                      <a:pt x="641033" y="315090"/>
                    </a:moveTo>
                    <a:cubicBezTo>
                      <a:pt x="641033" y="313186"/>
                      <a:pt x="641033" y="312234"/>
                      <a:pt x="641033" y="310330"/>
                    </a:cubicBezTo>
                    <a:cubicBezTo>
                      <a:pt x="641033" y="266541"/>
                      <a:pt x="605790" y="231320"/>
                      <a:pt x="561975" y="231320"/>
                    </a:cubicBezTo>
                    <a:cubicBezTo>
                      <a:pt x="518160" y="231320"/>
                      <a:pt x="482918" y="266541"/>
                      <a:pt x="482918" y="310330"/>
                    </a:cubicBezTo>
                    <a:cubicBezTo>
                      <a:pt x="482918" y="314138"/>
                      <a:pt x="482918" y="317945"/>
                      <a:pt x="483870" y="321753"/>
                    </a:cubicBezTo>
                    <a:cubicBezTo>
                      <a:pt x="482918" y="411235"/>
                      <a:pt x="410528" y="482630"/>
                      <a:pt x="320040" y="482630"/>
                    </a:cubicBezTo>
                    <a:cubicBezTo>
                      <a:pt x="229553" y="482630"/>
                      <a:pt x="156210" y="410283"/>
                      <a:pt x="156210" y="319849"/>
                    </a:cubicBezTo>
                    <a:cubicBezTo>
                      <a:pt x="156210" y="230368"/>
                      <a:pt x="229553" y="157069"/>
                      <a:pt x="320040" y="157069"/>
                    </a:cubicBezTo>
                    <a:cubicBezTo>
                      <a:pt x="340995" y="157069"/>
                      <a:pt x="360045" y="160877"/>
                      <a:pt x="379095" y="168492"/>
                    </a:cubicBezTo>
                    <a:cubicBezTo>
                      <a:pt x="379095" y="168492"/>
                      <a:pt x="379095" y="168492"/>
                      <a:pt x="379095" y="168492"/>
                    </a:cubicBezTo>
                    <a:cubicBezTo>
                      <a:pt x="385762" y="170396"/>
                      <a:pt x="393383" y="171348"/>
                      <a:pt x="401003" y="171348"/>
                    </a:cubicBezTo>
                    <a:cubicBezTo>
                      <a:pt x="444818" y="171348"/>
                      <a:pt x="480060" y="136126"/>
                      <a:pt x="480060" y="92338"/>
                    </a:cubicBezTo>
                    <a:cubicBezTo>
                      <a:pt x="480060" y="61876"/>
                      <a:pt x="462915" y="35222"/>
                      <a:pt x="437197" y="21894"/>
                    </a:cubicBezTo>
                    <a:cubicBezTo>
                      <a:pt x="437197" y="21894"/>
                      <a:pt x="437197" y="21894"/>
                      <a:pt x="437197" y="21894"/>
                    </a:cubicBezTo>
                    <a:cubicBezTo>
                      <a:pt x="436245" y="21894"/>
                      <a:pt x="435293" y="20943"/>
                      <a:pt x="434340" y="20943"/>
                    </a:cubicBezTo>
                    <a:cubicBezTo>
                      <a:pt x="429578" y="19039"/>
                      <a:pt x="425768" y="17135"/>
                      <a:pt x="421005" y="16183"/>
                    </a:cubicBezTo>
                    <a:cubicBezTo>
                      <a:pt x="389572" y="5712"/>
                      <a:pt x="355283" y="0"/>
                      <a:pt x="320993" y="0"/>
                    </a:cubicBezTo>
                    <a:cubicBezTo>
                      <a:pt x="143828" y="0"/>
                      <a:pt x="0" y="142790"/>
                      <a:pt x="0" y="318897"/>
                    </a:cubicBezTo>
                    <a:cubicBezTo>
                      <a:pt x="0" y="495005"/>
                      <a:pt x="143828" y="637794"/>
                      <a:pt x="320993" y="637794"/>
                    </a:cubicBezTo>
                    <a:cubicBezTo>
                      <a:pt x="498158" y="637794"/>
                      <a:pt x="641985" y="495005"/>
                      <a:pt x="641985" y="318897"/>
                    </a:cubicBezTo>
                    <a:cubicBezTo>
                      <a:pt x="641985" y="317945"/>
                      <a:pt x="641033" y="316042"/>
                      <a:pt x="641033" y="315090"/>
                    </a:cubicBezTo>
                    <a:close/>
                  </a:path>
                </a:pathLst>
              </a:custGeom>
              <a:solidFill>
                <a:srgbClr val="293170"/>
              </a:solidFill>
              <a:ln w="9525"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18C28343-C428-5841-99FD-E3D7270833BB}"/>
                  </a:ext>
                </a:extLst>
              </p:cNvPr>
              <p:cNvSpPr/>
              <p:nvPr/>
            </p:nvSpPr>
            <p:spPr>
              <a:xfrm>
                <a:off x="2813666" y="1801153"/>
                <a:ext cx="644904" cy="637880"/>
              </a:xfrm>
              <a:custGeom>
                <a:avLst/>
                <a:gdLst>
                  <a:gd name="connsiteX0" fmla="*/ 19 w 644904"/>
                  <a:gd name="connsiteY0" fmla="*/ 319892 h 637880"/>
                  <a:gd name="connsiteX1" fmla="*/ 19 w 644904"/>
                  <a:gd name="connsiteY1" fmla="*/ 324652 h 637880"/>
                  <a:gd name="connsiteX2" fmla="*/ 78124 w 644904"/>
                  <a:gd name="connsiteY2" fmla="*/ 405566 h 637880"/>
                  <a:gd name="connsiteX3" fmla="*/ 159086 w 644904"/>
                  <a:gd name="connsiteY3" fmla="*/ 327508 h 637880"/>
                  <a:gd name="connsiteX4" fmla="*/ 158134 w 644904"/>
                  <a:gd name="connsiteY4" fmla="*/ 316084 h 637880"/>
                  <a:gd name="connsiteX5" fmla="*/ 324821 w 644904"/>
                  <a:gd name="connsiteY5" fmla="*/ 158064 h 637880"/>
                  <a:gd name="connsiteX6" fmla="*/ 485794 w 644904"/>
                  <a:gd name="connsiteY6" fmla="*/ 323700 h 637880"/>
                  <a:gd name="connsiteX7" fmla="*/ 319106 w 644904"/>
                  <a:gd name="connsiteY7" fmla="*/ 482672 h 637880"/>
                  <a:gd name="connsiteX8" fmla="*/ 261004 w 644904"/>
                  <a:gd name="connsiteY8" fmla="*/ 470297 h 637880"/>
                  <a:gd name="connsiteX9" fmla="*/ 261004 w 644904"/>
                  <a:gd name="connsiteY9" fmla="*/ 470297 h 637880"/>
                  <a:gd name="connsiteX10" fmla="*/ 239096 w 644904"/>
                  <a:gd name="connsiteY10" fmla="*/ 466490 h 637880"/>
                  <a:gd name="connsiteX11" fmla="*/ 159086 w 644904"/>
                  <a:gd name="connsiteY11" fmla="*/ 543596 h 637880"/>
                  <a:gd name="connsiteX12" fmla="*/ 200996 w 644904"/>
                  <a:gd name="connsiteY12" fmla="*/ 614039 h 637880"/>
                  <a:gd name="connsiteX13" fmla="*/ 200996 w 644904"/>
                  <a:gd name="connsiteY13" fmla="*/ 614039 h 637880"/>
                  <a:gd name="connsiteX14" fmla="*/ 203854 w 644904"/>
                  <a:gd name="connsiteY14" fmla="*/ 614991 h 637880"/>
                  <a:gd name="connsiteX15" fmla="*/ 217189 w 644904"/>
                  <a:gd name="connsiteY15" fmla="*/ 619751 h 637880"/>
                  <a:gd name="connsiteX16" fmla="*/ 317201 w 644904"/>
                  <a:gd name="connsiteY16" fmla="*/ 637837 h 637880"/>
                  <a:gd name="connsiteX17" fmla="*/ 644861 w 644904"/>
                  <a:gd name="connsiteY17" fmla="*/ 324652 h 637880"/>
                  <a:gd name="connsiteX18" fmla="*/ 329584 w 644904"/>
                  <a:gd name="connsiteY18" fmla="*/ 43 h 637880"/>
                  <a:gd name="connsiteX19" fmla="*/ 1924 w 644904"/>
                  <a:gd name="connsiteY19" fmla="*/ 312277 h 637880"/>
                  <a:gd name="connsiteX20" fmla="*/ 19 w 644904"/>
                  <a:gd name="connsiteY20" fmla="*/ 319892 h 637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904" h="637880">
                    <a:moveTo>
                      <a:pt x="19" y="319892"/>
                    </a:moveTo>
                    <a:cubicBezTo>
                      <a:pt x="19" y="321796"/>
                      <a:pt x="19" y="322748"/>
                      <a:pt x="19" y="324652"/>
                    </a:cubicBezTo>
                    <a:cubicBezTo>
                      <a:pt x="-934" y="368441"/>
                      <a:pt x="34309" y="404614"/>
                      <a:pt x="78124" y="405566"/>
                    </a:cubicBezTo>
                    <a:cubicBezTo>
                      <a:pt x="121939" y="406518"/>
                      <a:pt x="158134" y="371296"/>
                      <a:pt x="159086" y="327508"/>
                    </a:cubicBezTo>
                    <a:cubicBezTo>
                      <a:pt x="159086" y="323700"/>
                      <a:pt x="159086" y="319892"/>
                      <a:pt x="158134" y="316084"/>
                    </a:cubicBezTo>
                    <a:cubicBezTo>
                      <a:pt x="160039" y="226603"/>
                      <a:pt x="234334" y="156160"/>
                      <a:pt x="324821" y="158064"/>
                    </a:cubicBezTo>
                    <a:cubicBezTo>
                      <a:pt x="415309" y="159968"/>
                      <a:pt x="486746" y="234218"/>
                      <a:pt x="485794" y="323700"/>
                    </a:cubicBezTo>
                    <a:cubicBezTo>
                      <a:pt x="483889" y="413181"/>
                      <a:pt x="409594" y="484576"/>
                      <a:pt x="319106" y="482672"/>
                    </a:cubicBezTo>
                    <a:cubicBezTo>
                      <a:pt x="298151" y="482672"/>
                      <a:pt x="279101" y="477913"/>
                      <a:pt x="261004" y="470297"/>
                    </a:cubicBezTo>
                    <a:cubicBezTo>
                      <a:pt x="261004" y="470297"/>
                      <a:pt x="261004" y="470297"/>
                      <a:pt x="261004" y="470297"/>
                    </a:cubicBezTo>
                    <a:cubicBezTo>
                      <a:pt x="254336" y="468393"/>
                      <a:pt x="246716" y="466490"/>
                      <a:pt x="239096" y="466490"/>
                    </a:cubicBezTo>
                    <a:cubicBezTo>
                      <a:pt x="195281" y="465538"/>
                      <a:pt x="160039" y="499807"/>
                      <a:pt x="159086" y="543596"/>
                    </a:cubicBezTo>
                    <a:cubicBezTo>
                      <a:pt x="158134" y="574058"/>
                      <a:pt x="175279" y="600712"/>
                      <a:pt x="200996" y="614039"/>
                    </a:cubicBezTo>
                    <a:cubicBezTo>
                      <a:pt x="200996" y="614039"/>
                      <a:pt x="200996" y="614039"/>
                      <a:pt x="200996" y="614039"/>
                    </a:cubicBezTo>
                    <a:cubicBezTo>
                      <a:pt x="201949" y="614039"/>
                      <a:pt x="202901" y="614991"/>
                      <a:pt x="203854" y="614991"/>
                    </a:cubicBezTo>
                    <a:cubicBezTo>
                      <a:pt x="208616" y="616895"/>
                      <a:pt x="212426" y="618799"/>
                      <a:pt x="217189" y="619751"/>
                    </a:cubicBezTo>
                    <a:cubicBezTo>
                      <a:pt x="248621" y="630222"/>
                      <a:pt x="281959" y="636885"/>
                      <a:pt x="317201" y="637837"/>
                    </a:cubicBezTo>
                    <a:cubicBezTo>
                      <a:pt x="494366" y="640693"/>
                      <a:pt x="641051" y="500759"/>
                      <a:pt x="644861" y="324652"/>
                    </a:cubicBezTo>
                    <a:cubicBezTo>
                      <a:pt x="647719" y="148544"/>
                      <a:pt x="506749" y="2899"/>
                      <a:pt x="329584" y="43"/>
                    </a:cubicBezTo>
                    <a:cubicBezTo>
                      <a:pt x="152419" y="-2813"/>
                      <a:pt x="5734" y="137121"/>
                      <a:pt x="1924" y="312277"/>
                    </a:cubicBezTo>
                    <a:cubicBezTo>
                      <a:pt x="19" y="316084"/>
                      <a:pt x="19" y="317988"/>
                      <a:pt x="19" y="319892"/>
                    </a:cubicBezTo>
                    <a:close/>
                  </a:path>
                </a:pathLst>
              </a:custGeom>
              <a:solidFill>
                <a:srgbClr val="E43125"/>
              </a:solidFill>
              <a:ln w="9525" cap="flat">
                <a:noFill/>
                <a:prstDash val="solid"/>
                <a:miter/>
              </a:ln>
            </p:spPr>
            <p:txBody>
              <a:bodyPr rtlCol="0" anchor="ctr"/>
              <a:lstStyle/>
              <a:p>
                <a:endParaRPr lang="en-US"/>
              </a:p>
            </p:txBody>
          </p:sp>
        </p:grpSp>
      </p:grpSp>
      <p:sp>
        <p:nvSpPr>
          <p:cNvPr id="235" name="Rectangle 234">
            <a:extLst>
              <a:ext uri="{FF2B5EF4-FFF2-40B4-BE49-F238E27FC236}">
                <a16:creationId xmlns:a16="http://schemas.microsoft.com/office/drawing/2014/main" id="{DC1F0F17-7FE5-FF45-A6BD-A27A823818D2}"/>
              </a:ext>
            </a:extLst>
          </p:cNvPr>
          <p:cNvSpPr/>
          <p:nvPr userDrawn="1"/>
        </p:nvSpPr>
        <p:spPr>
          <a:xfrm>
            <a:off x="1670" y="9502024"/>
            <a:ext cx="3472562" cy="400110"/>
          </a:xfrm>
          <a:prstGeom prst="rect">
            <a:avLst/>
          </a:prstGeom>
          <a:solidFill>
            <a:srgbClr val="E82C00"/>
          </a:solidFill>
        </p:spPr>
        <p:txBody>
          <a:bodyPr wrap="square" anchor="ctr">
            <a:spAutoFit/>
          </a:bodyPr>
          <a:lstStyle/>
          <a:p>
            <a:pPr algn="l"/>
            <a:r>
              <a:rPr lang="en-US" sz="2000" dirty="0">
                <a:solidFill>
                  <a:schemeClr val="bg1"/>
                </a:solidFill>
              </a:rPr>
              <a:t>     </a:t>
            </a:r>
            <a:r>
              <a:rPr lang="en-US" sz="2000" dirty="0" err="1">
                <a:solidFill>
                  <a:schemeClr val="bg1"/>
                </a:solidFill>
              </a:rPr>
              <a:t>www.</a:t>
            </a:r>
            <a:r>
              <a:rPr lang="en-US" sz="2000" b="1" dirty="0" err="1">
                <a:solidFill>
                  <a:schemeClr val="bg1"/>
                </a:solidFill>
              </a:rPr>
              <a:t>creative-change</a:t>
            </a:r>
            <a:r>
              <a:rPr lang="en-US" sz="2000" dirty="0" err="1">
                <a:solidFill>
                  <a:schemeClr val="bg1"/>
                </a:solidFill>
              </a:rPr>
              <a:t>.eu</a:t>
            </a:r>
            <a:endParaRPr lang="en-US" sz="2000" dirty="0">
              <a:solidFill>
                <a:schemeClr val="bg1"/>
              </a:solidFill>
            </a:endParaRPr>
          </a:p>
        </p:txBody>
      </p:sp>
      <p:grpSp>
        <p:nvGrpSpPr>
          <p:cNvPr id="236" name="Group 235">
            <a:extLst>
              <a:ext uri="{FF2B5EF4-FFF2-40B4-BE49-F238E27FC236}">
                <a16:creationId xmlns:a16="http://schemas.microsoft.com/office/drawing/2014/main" id="{0D89DBB2-E47C-D848-8664-308B8B49DC12}"/>
              </a:ext>
            </a:extLst>
          </p:cNvPr>
          <p:cNvGrpSpPr/>
          <p:nvPr userDrawn="1"/>
        </p:nvGrpSpPr>
        <p:grpSpPr>
          <a:xfrm>
            <a:off x="-66469" y="1633442"/>
            <a:ext cx="7892217" cy="5879824"/>
            <a:chOff x="-49737" y="1400379"/>
            <a:chExt cx="7752925" cy="5776050"/>
          </a:xfrm>
        </p:grpSpPr>
        <p:sp>
          <p:nvSpPr>
            <p:cNvPr id="237" name="Graphic 4">
              <a:extLst>
                <a:ext uri="{FF2B5EF4-FFF2-40B4-BE49-F238E27FC236}">
                  <a16:creationId xmlns:a16="http://schemas.microsoft.com/office/drawing/2014/main" id="{A2C05837-1DD7-6C4A-A6E4-19F7365B74FB}"/>
                </a:ext>
              </a:extLst>
            </p:cNvPr>
            <p:cNvSpPr/>
            <p:nvPr userDrawn="1"/>
          </p:nvSpPr>
          <p:spPr>
            <a:xfrm rot="10800000" flipH="1">
              <a:off x="4732281" y="2777428"/>
              <a:ext cx="2970907" cy="3040818"/>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238" name="Graphic 4">
              <a:extLst>
                <a:ext uri="{FF2B5EF4-FFF2-40B4-BE49-F238E27FC236}">
                  <a16:creationId xmlns:a16="http://schemas.microsoft.com/office/drawing/2014/main" id="{30B59DDB-0D7A-014C-8449-BD5DFB26E03F}"/>
                </a:ext>
              </a:extLst>
            </p:cNvPr>
            <p:cNvSpPr/>
            <p:nvPr userDrawn="1"/>
          </p:nvSpPr>
          <p:spPr>
            <a:xfrm rot="10800000" flipH="1">
              <a:off x="1859520" y="2795682"/>
              <a:ext cx="5821018" cy="43807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5189172-DD46-4D4B-96F1-0BA7CB42CEE2}"/>
                </a:ext>
              </a:extLst>
            </p:cNvPr>
            <p:cNvSpPr/>
            <p:nvPr userDrawn="1"/>
          </p:nvSpPr>
          <p:spPr>
            <a:xfrm rot="10800000" flipH="1">
              <a:off x="-49737" y="1400379"/>
              <a:ext cx="4785795" cy="4388023"/>
            </a:xfrm>
            <a:custGeom>
              <a:avLst/>
              <a:gdLst>
                <a:gd name="connsiteX0" fmla="*/ 1875288 w 4785795"/>
                <a:gd name="connsiteY0" fmla="*/ 4388023 h 4388023"/>
                <a:gd name="connsiteX1" fmla="*/ 4785795 w 4785795"/>
                <a:gd name="connsiteY1" fmla="*/ 1479249 h 4388023"/>
                <a:gd name="connsiteX2" fmla="*/ 4782022 w 4785795"/>
                <a:gd name="connsiteY2" fmla="*/ 7887 h 4388023"/>
                <a:gd name="connsiteX3" fmla="*/ 4631023 w 4785795"/>
                <a:gd name="connsiteY3" fmla="*/ 4114 h 4388023"/>
                <a:gd name="connsiteX4" fmla="*/ 4362997 w 4785795"/>
                <a:gd name="connsiteY4" fmla="*/ 60705 h 4388023"/>
                <a:gd name="connsiteX5" fmla="*/ 4344120 w 4785795"/>
                <a:gd name="connsiteY5" fmla="*/ 68251 h 4388023"/>
                <a:gd name="connsiteX6" fmla="*/ 4336574 w 4785795"/>
                <a:gd name="connsiteY6" fmla="*/ 72020 h 4388023"/>
                <a:gd name="connsiteX7" fmla="*/ 4238421 w 4785795"/>
                <a:gd name="connsiteY7" fmla="*/ 113523 h 4388023"/>
                <a:gd name="connsiteX8" fmla="*/ 4238421 w 4785795"/>
                <a:gd name="connsiteY8" fmla="*/ 109750 h 4388023"/>
                <a:gd name="connsiteX9" fmla="*/ 3287126 w 4785795"/>
                <a:gd name="connsiteY9" fmla="*/ 1520751 h 4388023"/>
                <a:gd name="connsiteX10" fmla="*/ 3309780 w 4785795"/>
                <a:gd name="connsiteY10" fmla="*/ 1720704 h 4388023"/>
                <a:gd name="connsiteX11" fmla="*/ 2615180 w 4785795"/>
                <a:gd name="connsiteY11" fmla="*/ 2784614 h 4388023"/>
                <a:gd name="connsiteX12" fmla="*/ 1988538 w 4785795"/>
                <a:gd name="connsiteY12" fmla="*/ 2992113 h 4388023"/>
                <a:gd name="connsiteX13" fmla="*/ 1943238 w 4785795"/>
                <a:gd name="connsiteY13" fmla="*/ 2995886 h 4388023"/>
                <a:gd name="connsiteX14" fmla="*/ 0 w 4785795"/>
                <a:gd name="connsiteY14" fmla="*/ 2989286 h 4388023"/>
                <a:gd name="connsiteX15" fmla="*/ 0 w 4785795"/>
                <a:gd name="connsiteY15" fmla="*/ 4377815 h 4388023"/>
                <a:gd name="connsiteX16" fmla="*/ 1875288 w 4785795"/>
                <a:gd name="connsiteY16" fmla="*/ 4384250 h 4388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85795" h="4388023">
                  <a:moveTo>
                    <a:pt x="1875288" y="4388023"/>
                  </a:moveTo>
                  <a:cubicBezTo>
                    <a:pt x="3483425" y="4388023"/>
                    <a:pt x="4785795" y="3086430"/>
                    <a:pt x="4785795" y="1479249"/>
                  </a:cubicBezTo>
                  <a:cubicBezTo>
                    <a:pt x="4785795" y="977475"/>
                    <a:pt x="4782022" y="577569"/>
                    <a:pt x="4782022" y="7887"/>
                  </a:cubicBezTo>
                  <a:cubicBezTo>
                    <a:pt x="4785795" y="341"/>
                    <a:pt x="4721618" y="-3432"/>
                    <a:pt x="4631023" y="4114"/>
                  </a:cubicBezTo>
                  <a:cubicBezTo>
                    <a:pt x="4540419" y="15433"/>
                    <a:pt x="4449824" y="34294"/>
                    <a:pt x="4362997" y="60705"/>
                  </a:cubicBezTo>
                  <a:cubicBezTo>
                    <a:pt x="4355447" y="64478"/>
                    <a:pt x="4351670" y="64478"/>
                    <a:pt x="4344120" y="68251"/>
                  </a:cubicBezTo>
                  <a:cubicBezTo>
                    <a:pt x="4340347" y="68251"/>
                    <a:pt x="4340347" y="68251"/>
                    <a:pt x="4336574" y="72020"/>
                  </a:cubicBezTo>
                  <a:cubicBezTo>
                    <a:pt x="4302598" y="83339"/>
                    <a:pt x="4272398" y="94658"/>
                    <a:pt x="4238421" y="113523"/>
                  </a:cubicBezTo>
                  <a:lnTo>
                    <a:pt x="4238421" y="109750"/>
                  </a:lnTo>
                  <a:cubicBezTo>
                    <a:pt x="3679728" y="336114"/>
                    <a:pt x="3287126" y="883158"/>
                    <a:pt x="3287126" y="1520751"/>
                  </a:cubicBezTo>
                  <a:lnTo>
                    <a:pt x="3309780" y="1720704"/>
                  </a:lnTo>
                  <a:cubicBezTo>
                    <a:pt x="3309780" y="2384704"/>
                    <a:pt x="2615180" y="2784614"/>
                    <a:pt x="2615180" y="2784614"/>
                  </a:cubicBezTo>
                  <a:cubicBezTo>
                    <a:pt x="2392458" y="2946841"/>
                    <a:pt x="2124433" y="2984567"/>
                    <a:pt x="1988538" y="2992113"/>
                  </a:cubicBezTo>
                  <a:cubicBezTo>
                    <a:pt x="1973434" y="2992113"/>
                    <a:pt x="1958338" y="2995886"/>
                    <a:pt x="1943238" y="2995886"/>
                  </a:cubicBezTo>
                  <a:lnTo>
                    <a:pt x="0" y="2989286"/>
                  </a:lnTo>
                  <a:lnTo>
                    <a:pt x="0" y="4377815"/>
                  </a:lnTo>
                  <a:lnTo>
                    <a:pt x="1875288" y="4384250"/>
                  </a:lnTo>
                  <a:close/>
                </a:path>
              </a:pathLst>
            </a:custGeom>
            <a:solidFill>
              <a:srgbClr val="1C2C72"/>
            </a:solidFill>
            <a:ln w="9525" cap="flat">
              <a:noFill/>
              <a:prstDash val="solid"/>
              <a:miter/>
            </a:ln>
          </p:spPr>
          <p:txBody>
            <a:bodyPr rtlCol="0" anchor="ctr"/>
            <a:lstStyle/>
            <a:p>
              <a:endParaRPr lang="en-US"/>
            </a:p>
          </p:txBody>
        </p:sp>
      </p:grpSp>
      <p:pic>
        <p:nvPicPr>
          <p:cNvPr id="240" name="Picture 239">
            <a:extLst>
              <a:ext uri="{FF2B5EF4-FFF2-40B4-BE49-F238E27FC236}">
                <a16:creationId xmlns:a16="http://schemas.microsoft.com/office/drawing/2014/main" id="{327B7E6F-17BC-9D47-9DAF-532543D27E3A}"/>
              </a:ext>
            </a:extLst>
          </p:cNvPr>
          <p:cNvPicPr/>
          <p:nvPr userDrawn="1"/>
        </p:nvPicPr>
        <p:blipFill rotWithShape="1">
          <a:blip r:embed="rId2" cstate="screen">
            <a:extLst>
              <a:ext uri="{28A0092B-C50C-407E-A947-70E740481C1C}">
                <a14:useLocalDpi xmlns:a14="http://schemas.microsoft.com/office/drawing/2010/main"/>
              </a:ext>
            </a:extLst>
          </a:blip>
          <a:srcRect r="44449"/>
          <a:stretch/>
        </p:blipFill>
        <p:spPr bwMode="auto">
          <a:xfrm>
            <a:off x="6102400" y="10138194"/>
            <a:ext cx="1280061" cy="293943"/>
          </a:xfrm>
          <a:prstGeom prst="rect">
            <a:avLst/>
          </a:prstGeom>
          <a:ln>
            <a:noFill/>
          </a:ln>
          <a:extLst>
            <a:ext uri="{53640926-AAD7-44D8-BBD7-CCE9431645EC}">
              <a14:shadowObscured xmlns:a14="http://schemas.microsoft.com/office/drawing/2010/main"/>
            </a:ext>
          </a:extLst>
        </p:spPr>
      </p:pic>
      <p:sp>
        <p:nvSpPr>
          <p:cNvPr id="241" name="Text Box 5">
            <a:extLst>
              <a:ext uri="{FF2B5EF4-FFF2-40B4-BE49-F238E27FC236}">
                <a16:creationId xmlns:a16="http://schemas.microsoft.com/office/drawing/2014/main" id="{8A2BBC71-975E-E14F-BAF7-E09EA497CC74}"/>
              </a:ext>
            </a:extLst>
          </p:cNvPr>
          <p:cNvSpPr txBox="1"/>
          <p:nvPr userDrawn="1"/>
        </p:nvSpPr>
        <p:spPr>
          <a:xfrm>
            <a:off x="306718" y="10138194"/>
            <a:ext cx="5506279" cy="344064"/>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700" dirty="0">
                <a:solidFill>
                  <a:schemeClr val="tx1"/>
                </a:solidFill>
                <a:effectLst/>
                <a:latin typeface="Avenir Book" panose="02000503020000020003" pitchFamily="2" charset="0"/>
                <a:ea typeface="Times New Roman" panose="02020603050405020304" pitchFamily="18" charset="0"/>
                <a:cs typeface="Times New Roman" panose="02020603050405020304" pitchFamily="18"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IE" sz="7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a:p>
            <a:pPr algn="ctr"/>
            <a:r>
              <a:rPr lang="en-US" sz="8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rPr>
              <a:t> </a:t>
            </a:r>
            <a:endParaRPr lang="en-IE" sz="11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p:txBody>
      </p:sp>
      <p:sp>
        <p:nvSpPr>
          <p:cNvPr id="242" name="Text Placeholder 32">
            <a:extLst>
              <a:ext uri="{FF2B5EF4-FFF2-40B4-BE49-F238E27FC236}">
                <a16:creationId xmlns:a16="http://schemas.microsoft.com/office/drawing/2014/main" id="{E6C06802-41AE-9248-8D16-8BD7798E7F99}"/>
              </a:ext>
            </a:extLst>
          </p:cNvPr>
          <p:cNvSpPr>
            <a:spLocks noGrp="1"/>
          </p:cNvSpPr>
          <p:nvPr>
            <p:ph type="body" sz="quarter" idx="10" hasCustomPrompt="1"/>
          </p:nvPr>
        </p:nvSpPr>
        <p:spPr>
          <a:xfrm>
            <a:off x="3474232" y="7883371"/>
            <a:ext cx="3870325" cy="1038225"/>
          </a:xfrm>
        </p:spPr>
        <p:txBody>
          <a:bodyPr>
            <a:noAutofit/>
          </a:bodyPr>
          <a:lstStyle>
            <a:lvl1pPr marL="0" indent="0" algn="r">
              <a:lnSpc>
                <a:spcPct val="100000"/>
              </a:lnSpc>
              <a:spcBef>
                <a:spcPts val="0"/>
              </a:spcBef>
              <a:buNone/>
              <a:defRPr sz="3200" b="1" i="0">
                <a:solidFill>
                  <a:schemeClr val="tx1"/>
                </a:solidFill>
                <a:latin typeface="Poppins SemiBold" pitchFamily="2" charset="77"/>
                <a:cs typeface="Poppins SemiBold"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OUR PROJECT</a:t>
            </a:r>
            <a:endParaRPr lang="en-US" dirty="0"/>
          </a:p>
        </p:txBody>
      </p:sp>
      <p:sp>
        <p:nvSpPr>
          <p:cNvPr id="243" name="Text Placeholder 32">
            <a:extLst>
              <a:ext uri="{FF2B5EF4-FFF2-40B4-BE49-F238E27FC236}">
                <a16:creationId xmlns:a16="http://schemas.microsoft.com/office/drawing/2014/main" id="{95AD672A-D36F-DA48-8CE4-A60A99288EC6}"/>
              </a:ext>
            </a:extLst>
          </p:cNvPr>
          <p:cNvSpPr>
            <a:spLocks noGrp="1"/>
          </p:cNvSpPr>
          <p:nvPr>
            <p:ph type="body" sz="quarter" idx="16" hasCustomPrompt="1"/>
          </p:nvPr>
        </p:nvSpPr>
        <p:spPr>
          <a:xfrm>
            <a:off x="3474232" y="8593138"/>
            <a:ext cx="3908229" cy="751695"/>
          </a:xfrm>
        </p:spPr>
        <p:txBody>
          <a:bodyPr anchor="t">
            <a:noAutofit/>
          </a:bodyPr>
          <a:lstStyle>
            <a:lvl1pPr marL="0" indent="0" algn="r">
              <a:lnSpc>
                <a:spcPct val="100000"/>
              </a:lnSpc>
              <a:spcBef>
                <a:spcPts val="0"/>
              </a:spcBef>
              <a:buNone/>
              <a:defRPr sz="20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short description</a:t>
            </a:r>
            <a:endParaRPr lang="en-US" dirty="0"/>
          </a:p>
        </p:txBody>
      </p:sp>
      <p:sp>
        <p:nvSpPr>
          <p:cNvPr id="252" name="Freeform 251">
            <a:extLst>
              <a:ext uri="{FF2B5EF4-FFF2-40B4-BE49-F238E27FC236}">
                <a16:creationId xmlns:a16="http://schemas.microsoft.com/office/drawing/2014/main" id="{687EC591-58FE-414A-8290-F35EFA471A85}"/>
              </a:ext>
            </a:extLst>
          </p:cNvPr>
          <p:cNvSpPr>
            <a:spLocks noGrp="1"/>
          </p:cNvSpPr>
          <p:nvPr>
            <p:ph type="pic" sz="quarter" idx="17"/>
          </p:nvPr>
        </p:nvSpPr>
        <p:spPr>
          <a:xfrm>
            <a:off x="-16305" y="0"/>
            <a:ext cx="7842054" cy="4601483"/>
          </a:xfrm>
          <a:custGeom>
            <a:avLst/>
            <a:gdLst>
              <a:gd name="connsiteX0" fmla="*/ 6332600 w 7775575"/>
              <a:gd name="connsiteY0" fmla="*/ 4487148 h 4562475"/>
              <a:gd name="connsiteX1" fmla="*/ 6336412 w 7775575"/>
              <a:gd name="connsiteY1" fmla="*/ 4487148 h 4562475"/>
              <a:gd name="connsiteX2" fmla="*/ 6336412 w 7775575"/>
              <a:gd name="connsiteY2" fmla="*/ 4536650 h 4562475"/>
              <a:gd name="connsiteX3" fmla="*/ 6336092 w 7775575"/>
              <a:gd name="connsiteY3" fmla="*/ 4542956 h 4562475"/>
              <a:gd name="connsiteX4" fmla="*/ 0 w 7775575"/>
              <a:gd name="connsiteY4" fmla="*/ 0 h 4562475"/>
              <a:gd name="connsiteX5" fmla="*/ 7775575 w 7775575"/>
              <a:gd name="connsiteY5" fmla="*/ 0 h 4562475"/>
              <a:gd name="connsiteX6" fmla="*/ 7775575 w 7775575"/>
              <a:gd name="connsiteY6" fmla="*/ 4562475 h 4562475"/>
              <a:gd name="connsiteX7" fmla="*/ 7741080 w 7775575"/>
              <a:gd name="connsiteY7" fmla="*/ 4562475 h 4562475"/>
              <a:gd name="connsiteX8" fmla="*/ 7742383 w 7775575"/>
              <a:gd name="connsiteY8" fmla="*/ 4536649 h 4562475"/>
              <a:gd name="connsiteX9" fmla="*/ 7742383 w 7775575"/>
              <a:gd name="connsiteY9" fmla="*/ 4487148 h 4562475"/>
              <a:gd name="connsiteX10" fmla="*/ 7765249 w 7775575"/>
              <a:gd name="connsiteY10" fmla="*/ 4487148 h 4562475"/>
              <a:gd name="connsiteX11" fmla="*/ 7765249 w 7775575"/>
              <a:gd name="connsiteY11" fmla="*/ 3032510 h 4562475"/>
              <a:gd name="connsiteX12" fmla="*/ 6427858 w 7775575"/>
              <a:gd name="connsiteY12" fmla="*/ 3032510 h 4562475"/>
              <a:gd name="connsiteX13" fmla="*/ 4766599 w 7775575"/>
              <a:gd name="connsiteY13" fmla="*/ 4357676 h 4562475"/>
              <a:gd name="connsiteX14" fmla="*/ 4766599 w 7775575"/>
              <a:gd name="connsiteY14" fmla="*/ 4503002 h 4562475"/>
              <a:gd name="connsiteX15" fmla="*/ 4755253 w 7775575"/>
              <a:gd name="connsiteY15" fmla="*/ 4278236 h 4562475"/>
              <a:gd name="connsiteX16" fmla="*/ 1832730 w 7775575"/>
              <a:gd name="connsiteY16" fmla="*/ 1642604 h 4562475"/>
              <a:gd name="connsiteX17" fmla="*/ 1832730 w 7775575"/>
              <a:gd name="connsiteY17" fmla="*/ 1646412 h 4562475"/>
              <a:gd name="connsiteX18" fmla="*/ 0 w 7775575"/>
              <a:gd name="connsiteY18" fmla="*/ 1652701 h 456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775575" h="4562475">
                <a:moveTo>
                  <a:pt x="6332600" y="4487148"/>
                </a:moveTo>
                <a:lnTo>
                  <a:pt x="6336412" y="4487148"/>
                </a:lnTo>
                <a:lnTo>
                  <a:pt x="6336412" y="4536650"/>
                </a:lnTo>
                <a:lnTo>
                  <a:pt x="6336092" y="4542956"/>
                </a:lnTo>
                <a:close/>
                <a:moveTo>
                  <a:pt x="0" y="0"/>
                </a:moveTo>
                <a:lnTo>
                  <a:pt x="7775575" y="0"/>
                </a:lnTo>
                <a:lnTo>
                  <a:pt x="7775575" y="4562475"/>
                </a:lnTo>
                <a:lnTo>
                  <a:pt x="7741080" y="4562475"/>
                </a:lnTo>
                <a:lnTo>
                  <a:pt x="7742383" y="4536649"/>
                </a:lnTo>
                <a:lnTo>
                  <a:pt x="7742383" y="4487148"/>
                </a:lnTo>
                <a:lnTo>
                  <a:pt x="7765249" y="4487148"/>
                </a:lnTo>
                <a:lnTo>
                  <a:pt x="7765249" y="3032510"/>
                </a:lnTo>
                <a:lnTo>
                  <a:pt x="6427858" y="3032510"/>
                </a:lnTo>
                <a:cubicBezTo>
                  <a:pt x="6427858" y="3032510"/>
                  <a:pt x="4766599" y="3097246"/>
                  <a:pt x="4766599" y="4357676"/>
                </a:cubicBezTo>
                <a:lnTo>
                  <a:pt x="4766599" y="4503002"/>
                </a:lnTo>
                <a:lnTo>
                  <a:pt x="4755253" y="4278236"/>
                </a:lnTo>
                <a:cubicBezTo>
                  <a:pt x="4604890" y="2797263"/>
                  <a:pt x="3354435" y="1642604"/>
                  <a:pt x="1832730" y="1642604"/>
                </a:cubicBezTo>
                <a:lnTo>
                  <a:pt x="1832730" y="1646412"/>
                </a:lnTo>
                <a:lnTo>
                  <a:pt x="0" y="1652701"/>
                </a:lnTo>
                <a:close/>
              </a:path>
            </a:pathLst>
          </a:custGeom>
        </p:spPr>
        <p:txBody>
          <a:bodyPr wrap="square">
            <a:noAutofit/>
          </a:bodyPr>
          <a:lstStyle/>
          <a:p>
            <a:endParaRPr lang="en-US"/>
          </a:p>
        </p:txBody>
      </p:sp>
    </p:spTree>
    <p:extLst>
      <p:ext uri="{BB962C8B-B14F-4D97-AF65-F5344CB8AC3E}">
        <p14:creationId xmlns:p14="http://schemas.microsoft.com/office/powerpoint/2010/main" val="13688536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3">
    <p:spTree>
      <p:nvGrpSpPr>
        <p:cNvPr id="1" name=""/>
        <p:cNvGrpSpPr/>
        <p:nvPr/>
      </p:nvGrpSpPr>
      <p:grpSpPr>
        <a:xfrm>
          <a:off x="0" y="0"/>
          <a:ext cx="0" cy="0"/>
          <a:chOff x="0" y="0"/>
          <a:chExt cx="0" cy="0"/>
        </a:xfrm>
      </p:grpSpPr>
      <p:grpSp>
        <p:nvGrpSpPr>
          <p:cNvPr id="215" name="Group 214">
            <a:extLst>
              <a:ext uri="{FF2B5EF4-FFF2-40B4-BE49-F238E27FC236}">
                <a16:creationId xmlns:a16="http://schemas.microsoft.com/office/drawing/2014/main" id="{FC742936-80F6-3440-9CAB-715C79D639D8}"/>
              </a:ext>
            </a:extLst>
          </p:cNvPr>
          <p:cNvGrpSpPr>
            <a:grpSpLocks noChangeAspect="1"/>
          </p:cNvGrpSpPr>
          <p:nvPr userDrawn="1"/>
        </p:nvGrpSpPr>
        <p:grpSpPr>
          <a:xfrm>
            <a:off x="637296" y="1127632"/>
            <a:ext cx="2592488" cy="813452"/>
            <a:chOff x="2340292" y="1801153"/>
            <a:chExt cx="3250882" cy="1020038"/>
          </a:xfrm>
        </p:grpSpPr>
        <p:grpSp>
          <p:nvGrpSpPr>
            <p:cNvPr id="216" name="Graphic 70">
              <a:extLst>
                <a:ext uri="{FF2B5EF4-FFF2-40B4-BE49-F238E27FC236}">
                  <a16:creationId xmlns:a16="http://schemas.microsoft.com/office/drawing/2014/main" id="{B40E611A-3781-9B45-AF1B-8F523EAC3614}"/>
                </a:ext>
              </a:extLst>
            </p:cNvPr>
            <p:cNvGrpSpPr/>
            <p:nvPr/>
          </p:nvGrpSpPr>
          <p:grpSpPr>
            <a:xfrm>
              <a:off x="3576428" y="1874370"/>
              <a:ext cx="2014746" cy="946821"/>
              <a:chOff x="3576428" y="1874370"/>
              <a:chExt cx="2014746" cy="946821"/>
            </a:xfrm>
            <a:solidFill>
              <a:srgbClr val="000000"/>
            </a:solidFill>
          </p:grpSpPr>
          <p:sp>
            <p:nvSpPr>
              <p:cNvPr id="221" name="Freeform 220">
                <a:extLst>
                  <a:ext uri="{FF2B5EF4-FFF2-40B4-BE49-F238E27FC236}">
                    <a16:creationId xmlns:a16="http://schemas.microsoft.com/office/drawing/2014/main" id="{3560ECC2-9942-0940-AD57-D6261D784DCA}"/>
                  </a:ext>
                </a:extLst>
              </p:cNvPr>
              <p:cNvSpPr/>
              <p:nvPr/>
            </p:nvSpPr>
            <p:spPr>
              <a:xfrm>
                <a:off x="4647247" y="2467548"/>
                <a:ext cx="309562" cy="343541"/>
              </a:xfrm>
              <a:custGeom>
                <a:avLst/>
                <a:gdLst>
                  <a:gd name="connsiteX0" fmla="*/ 72390 w 309562"/>
                  <a:gd name="connsiteY0" fmla="*/ 103761 h 343541"/>
                  <a:gd name="connsiteX1" fmla="*/ 72390 w 309562"/>
                  <a:gd name="connsiteY1" fmla="*/ 341744 h 343541"/>
                  <a:gd name="connsiteX2" fmla="*/ 0 w 309562"/>
                  <a:gd name="connsiteY2" fmla="*/ 341744 h 343541"/>
                  <a:gd name="connsiteX3" fmla="*/ 0 w 309562"/>
                  <a:gd name="connsiteY3" fmla="*/ 0 h 343541"/>
                  <a:gd name="connsiteX4" fmla="*/ 80963 w 309562"/>
                  <a:gd name="connsiteY4" fmla="*/ 0 h 343541"/>
                  <a:gd name="connsiteX5" fmla="*/ 86678 w 309562"/>
                  <a:gd name="connsiteY5" fmla="*/ 3808 h 343541"/>
                  <a:gd name="connsiteX6" fmla="*/ 158115 w 309562"/>
                  <a:gd name="connsiteY6" fmla="*/ 113280 h 343541"/>
                  <a:gd name="connsiteX7" fmla="*/ 225743 w 309562"/>
                  <a:gd name="connsiteY7" fmla="*/ 216089 h 343541"/>
                  <a:gd name="connsiteX8" fmla="*/ 235268 w 309562"/>
                  <a:gd name="connsiteY8" fmla="*/ 232271 h 343541"/>
                  <a:gd name="connsiteX9" fmla="*/ 235268 w 309562"/>
                  <a:gd name="connsiteY9" fmla="*/ 952 h 343541"/>
                  <a:gd name="connsiteX10" fmla="*/ 309563 w 309562"/>
                  <a:gd name="connsiteY10" fmla="*/ 952 h 343541"/>
                  <a:gd name="connsiteX11" fmla="*/ 309563 w 309562"/>
                  <a:gd name="connsiteY11" fmla="*/ 342696 h 343541"/>
                  <a:gd name="connsiteX12" fmla="*/ 265747 w 309562"/>
                  <a:gd name="connsiteY12" fmla="*/ 342696 h 343541"/>
                  <a:gd name="connsiteX13" fmla="*/ 250508 w 309562"/>
                  <a:gd name="connsiteY13" fmla="*/ 342696 h 343541"/>
                  <a:gd name="connsiteX14" fmla="*/ 216218 w 309562"/>
                  <a:gd name="connsiteY14" fmla="*/ 323657 h 343541"/>
                  <a:gd name="connsiteX15" fmla="*/ 118110 w 309562"/>
                  <a:gd name="connsiteY15" fmla="*/ 174204 h 343541"/>
                  <a:gd name="connsiteX16" fmla="*/ 76200 w 309562"/>
                  <a:gd name="connsiteY16" fmla="*/ 109472 h 343541"/>
                  <a:gd name="connsiteX17" fmla="*/ 72390 w 309562"/>
                  <a:gd name="connsiteY17" fmla="*/ 103761 h 343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9562" h="343541">
                    <a:moveTo>
                      <a:pt x="72390" y="103761"/>
                    </a:moveTo>
                    <a:cubicBezTo>
                      <a:pt x="72390" y="182771"/>
                      <a:pt x="72390" y="261781"/>
                      <a:pt x="72390" y="341744"/>
                    </a:cubicBezTo>
                    <a:cubicBezTo>
                      <a:pt x="48578" y="341744"/>
                      <a:pt x="24765" y="341744"/>
                      <a:pt x="0" y="341744"/>
                    </a:cubicBezTo>
                    <a:cubicBezTo>
                      <a:pt x="0" y="228464"/>
                      <a:pt x="0" y="114232"/>
                      <a:pt x="0" y="0"/>
                    </a:cubicBezTo>
                    <a:cubicBezTo>
                      <a:pt x="27622" y="0"/>
                      <a:pt x="54293" y="0"/>
                      <a:pt x="80963" y="0"/>
                    </a:cubicBezTo>
                    <a:cubicBezTo>
                      <a:pt x="82868" y="0"/>
                      <a:pt x="84772" y="1904"/>
                      <a:pt x="86678" y="3808"/>
                    </a:cubicBezTo>
                    <a:cubicBezTo>
                      <a:pt x="110490" y="39981"/>
                      <a:pt x="134303" y="77107"/>
                      <a:pt x="158115" y="113280"/>
                    </a:cubicBezTo>
                    <a:cubicBezTo>
                      <a:pt x="180975" y="147549"/>
                      <a:pt x="203835" y="181819"/>
                      <a:pt x="225743" y="216089"/>
                    </a:cubicBezTo>
                    <a:cubicBezTo>
                      <a:pt x="228600" y="220848"/>
                      <a:pt x="231458" y="225608"/>
                      <a:pt x="235268" y="232271"/>
                    </a:cubicBezTo>
                    <a:cubicBezTo>
                      <a:pt x="235268" y="154213"/>
                      <a:pt x="235268" y="78058"/>
                      <a:pt x="235268" y="952"/>
                    </a:cubicBezTo>
                    <a:cubicBezTo>
                      <a:pt x="260033" y="952"/>
                      <a:pt x="283845" y="952"/>
                      <a:pt x="309563" y="952"/>
                    </a:cubicBezTo>
                    <a:cubicBezTo>
                      <a:pt x="309563" y="114232"/>
                      <a:pt x="309563" y="227512"/>
                      <a:pt x="309563" y="342696"/>
                    </a:cubicBezTo>
                    <a:cubicBezTo>
                      <a:pt x="295275" y="342696"/>
                      <a:pt x="280988" y="342696"/>
                      <a:pt x="265747" y="342696"/>
                    </a:cubicBezTo>
                    <a:cubicBezTo>
                      <a:pt x="260985" y="342696"/>
                      <a:pt x="255270" y="341744"/>
                      <a:pt x="250508" y="342696"/>
                    </a:cubicBezTo>
                    <a:cubicBezTo>
                      <a:pt x="233363" y="346503"/>
                      <a:pt x="224790" y="336984"/>
                      <a:pt x="216218" y="323657"/>
                    </a:cubicBezTo>
                    <a:cubicBezTo>
                      <a:pt x="183833" y="273204"/>
                      <a:pt x="150495" y="224656"/>
                      <a:pt x="118110" y="174204"/>
                    </a:cubicBezTo>
                    <a:cubicBezTo>
                      <a:pt x="103822" y="152309"/>
                      <a:pt x="90488" y="130415"/>
                      <a:pt x="76200" y="109472"/>
                    </a:cubicBezTo>
                    <a:cubicBezTo>
                      <a:pt x="76200" y="107568"/>
                      <a:pt x="74295" y="105665"/>
                      <a:pt x="72390" y="103761"/>
                    </a:cubicBezTo>
                    <a:close/>
                  </a:path>
                </a:pathLst>
              </a:custGeom>
              <a:solidFill>
                <a:srgbClr val="000000"/>
              </a:solidFill>
              <a:ln w="9525" cap="flat">
                <a:noFill/>
                <a:prstDash val="solid"/>
                <a:miter/>
              </a:ln>
            </p:spPr>
            <p:txBody>
              <a:bodyPr rtlCol="0" anchor="ctr"/>
              <a:lstStyle/>
              <a:p>
                <a:endParaRPr lang="en-US"/>
              </a:p>
            </p:txBody>
          </p:sp>
          <p:sp>
            <p:nvSpPr>
              <p:cNvPr id="222" name="Freeform 221">
                <a:extLst>
                  <a:ext uri="{FF2B5EF4-FFF2-40B4-BE49-F238E27FC236}">
                    <a16:creationId xmlns:a16="http://schemas.microsoft.com/office/drawing/2014/main" id="{65782AA8-2A6E-594B-8063-A044705C4C78}"/>
                  </a:ext>
                </a:extLst>
              </p:cNvPr>
              <p:cNvSpPr/>
              <p:nvPr/>
            </p:nvSpPr>
            <p:spPr>
              <a:xfrm>
                <a:off x="5010953" y="2460482"/>
                <a:ext cx="306854" cy="355473"/>
              </a:xfrm>
              <a:custGeom>
                <a:avLst/>
                <a:gdLst>
                  <a:gd name="connsiteX0" fmla="*/ 306854 w 306854"/>
                  <a:gd name="connsiteY0" fmla="*/ 152712 h 355473"/>
                  <a:gd name="connsiteX1" fmla="*/ 306854 w 306854"/>
                  <a:gd name="connsiteY1" fmla="*/ 175558 h 355473"/>
                  <a:gd name="connsiteX2" fmla="*/ 306854 w 306854"/>
                  <a:gd name="connsiteY2" fmla="*/ 319300 h 355473"/>
                  <a:gd name="connsiteX3" fmla="*/ 303044 w 306854"/>
                  <a:gd name="connsiteY3" fmla="*/ 328819 h 355473"/>
                  <a:gd name="connsiteX4" fmla="*/ 213509 w 306854"/>
                  <a:gd name="connsiteY4" fmla="*/ 353569 h 355473"/>
                  <a:gd name="connsiteX5" fmla="*/ 168742 w 306854"/>
                  <a:gd name="connsiteY5" fmla="*/ 355473 h 355473"/>
                  <a:gd name="connsiteX6" fmla="*/ 42059 w 306854"/>
                  <a:gd name="connsiteY6" fmla="*/ 304069 h 355473"/>
                  <a:gd name="connsiteX7" fmla="*/ 5864 w 306854"/>
                  <a:gd name="connsiteY7" fmla="*/ 230770 h 355473"/>
                  <a:gd name="connsiteX8" fmla="*/ 149 w 306854"/>
                  <a:gd name="connsiteY8" fmla="*/ 174606 h 355473"/>
                  <a:gd name="connsiteX9" fmla="*/ 66824 w 306854"/>
                  <a:gd name="connsiteY9" fmla="*/ 38480 h 355473"/>
                  <a:gd name="connsiteX10" fmla="*/ 176362 w 306854"/>
                  <a:gd name="connsiteY10" fmla="*/ 402 h 355473"/>
                  <a:gd name="connsiteX11" fmla="*/ 269707 w 306854"/>
                  <a:gd name="connsiteY11" fmla="*/ 8970 h 355473"/>
                  <a:gd name="connsiteX12" fmla="*/ 287804 w 306854"/>
                  <a:gd name="connsiteY12" fmla="*/ 14681 h 355473"/>
                  <a:gd name="connsiteX13" fmla="*/ 287804 w 306854"/>
                  <a:gd name="connsiteY13" fmla="*/ 87980 h 355473"/>
                  <a:gd name="connsiteX14" fmla="*/ 243037 w 306854"/>
                  <a:gd name="connsiteY14" fmla="*/ 72749 h 355473"/>
                  <a:gd name="connsiteX15" fmla="*/ 123974 w 306854"/>
                  <a:gd name="connsiteY15" fmla="*/ 87028 h 355473"/>
                  <a:gd name="connsiteX16" fmla="*/ 83017 w 306854"/>
                  <a:gd name="connsiteY16" fmla="*/ 155567 h 355473"/>
                  <a:gd name="connsiteX17" fmla="*/ 96352 w 306854"/>
                  <a:gd name="connsiteY17" fmla="*/ 245049 h 355473"/>
                  <a:gd name="connsiteX18" fmla="*/ 160169 w 306854"/>
                  <a:gd name="connsiteY18" fmla="*/ 287886 h 355473"/>
                  <a:gd name="connsiteX19" fmla="*/ 218272 w 306854"/>
                  <a:gd name="connsiteY19" fmla="*/ 285030 h 355473"/>
                  <a:gd name="connsiteX20" fmla="*/ 224939 w 306854"/>
                  <a:gd name="connsiteY20" fmla="*/ 276463 h 355473"/>
                  <a:gd name="connsiteX21" fmla="*/ 224939 w 306854"/>
                  <a:gd name="connsiteY21" fmla="*/ 215539 h 355473"/>
                  <a:gd name="connsiteX22" fmla="*/ 155407 w 306854"/>
                  <a:gd name="connsiteY22" fmla="*/ 215539 h 355473"/>
                  <a:gd name="connsiteX23" fmla="*/ 155407 w 306854"/>
                  <a:gd name="connsiteY23" fmla="*/ 157471 h 355473"/>
                  <a:gd name="connsiteX24" fmla="*/ 161122 w 306854"/>
                  <a:gd name="connsiteY24" fmla="*/ 151760 h 355473"/>
                  <a:gd name="connsiteX25" fmla="*/ 306854 w 306854"/>
                  <a:gd name="connsiteY25" fmla="*/ 152712 h 35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06854" h="355473">
                    <a:moveTo>
                      <a:pt x="306854" y="152712"/>
                    </a:moveTo>
                    <a:cubicBezTo>
                      <a:pt x="306854" y="161279"/>
                      <a:pt x="306854" y="168894"/>
                      <a:pt x="306854" y="175558"/>
                    </a:cubicBezTo>
                    <a:cubicBezTo>
                      <a:pt x="306854" y="223155"/>
                      <a:pt x="306854" y="271703"/>
                      <a:pt x="306854" y="319300"/>
                    </a:cubicBezTo>
                    <a:cubicBezTo>
                      <a:pt x="306854" y="322156"/>
                      <a:pt x="305902" y="327867"/>
                      <a:pt x="303044" y="328819"/>
                    </a:cubicBezTo>
                    <a:cubicBezTo>
                      <a:pt x="275422" y="343098"/>
                      <a:pt x="245894" y="352617"/>
                      <a:pt x="213509" y="353569"/>
                    </a:cubicBezTo>
                    <a:cubicBezTo>
                      <a:pt x="198269" y="353569"/>
                      <a:pt x="183029" y="355473"/>
                      <a:pt x="168742" y="355473"/>
                    </a:cubicBezTo>
                    <a:cubicBezTo>
                      <a:pt x="120164" y="353569"/>
                      <a:pt x="76349" y="341194"/>
                      <a:pt x="42059" y="304069"/>
                    </a:cubicBezTo>
                    <a:cubicBezTo>
                      <a:pt x="23009" y="283126"/>
                      <a:pt x="9674" y="259328"/>
                      <a:pt x="5864" y="230770"/>
                    </a:cubicBezTo>
                    <a:cubicBezTo>
                      <a:pt x="3007" y="212683"/>
                      <a:pt x="-803" y="193645"/>
                      <a:pt x="149" y="174606"/>
                    </a:cubicBezTo>
                    <a:cubicBezTo>
                      <a:pt x="3007" y="119394"/>
                      <a:pt x="23009" y="71797"/>
                      <a:pt x="66824" y="38480"/>
                    </a:cubicBezTo>
                    <a:cubicBezTo>
                      <a:pt x="99209" y="13729"/>
                      <a:pt x="136357" y="1354"/>
                      <a:pt x="176362" y="402"/>
                    </a:cubicBezTo>
                    <a:cubicBezTo>
                      <a:pt x="207794" y="-549"/>
                      <a:pt x="239227" y="-549"/>
                      <a:pt x="269707" y="8970"/>
                    </a:cubicBezTo>
                    <a:cubicBezTo>
                      <a:pt x="275422" y="10874"/>
                      <a:pt x="281137" y="12778"/>
                      <a:pt x="287804" y="14681"/>
                    </a:cubicBezTo>
                    <a:cubicBezTo>
                      <a:pt x="287804" y="38480"/>
                      <a:pt x="287804" y="63230"/>
                      <a:pt x="287804" y="87980"/>
                    </a:cubicBezTo>
                    <a:cubicBezTo>
                      <a:pt x="273517" y="83221"/>
                      <a:pt x="258277" y="76557"/>
                      <a:pt x="243037" y="72749"/>
                    </a:cubicBezTo>
                    <a:cubicBezTo>
                      <a:pt x="202079" y="64182"/>
                      <a:pt x="161122" y="60374"/>
                      <a:pt x="123974" y="87028"/>
                    </a:cubicBezTo>
                    <a:cubicBezTo>
                      <a:pt x="100162" y="104163"/>
                      <a:pt x="87779" y="127009"/>
                      <a:pt x="83017" y="155567"/>
                    </a:cubicBezTo>
                    <a:cubicBezTo>
                      <a:pt x="77302" y="186981"/>
                      <a:pt x="81112" y="217443"/>
                      <a:pt x="96352" y="245049"/>
                    </a:cubicBezTo>
                    <a:cubicBezTo>
                      <a:pt x="110639" y="269799"/>
                      <a:pt x="132547" y="282174"/>
                      <a:pt x="160169" y="287886"/>
                    </a:cubicBezTo>
                    <a:cubicBezTo>
                      <a:pt x="180172" y="292646"/>
                      <a:pt x="199222" y="288838"/>
                      <a:pt x="218272" y="285030"/>
                    </a:cubicBezTo>
                    <a:cubicBezTo>
                      <a:pt x="221129" y="284078"/>
                      <a:pt x="224939" y="279319"/>
                      <a:pt x="224939" y="276463"/>
                    </a:cubicBezTo>
                    <a:cubicBezTo>
                      <a:pt x="225892" y="256472"/>
                      <a:pt x="224939" y="237434"/>
                      <a:pt x="224939" y="215539"/>
                    </a:cubicBezTo>
                    <a:cubicBezTo>
                      <a:pt x="202079" y="215539"/>
                      <a:pt x="179219" y="215539"/>
                      <a:pt x="155407" y="215539"/>
                    </a:cubicBezTo>
                    <a:cubicBezTo>
                      <a:pt x="155407" y="195549"/>
                      <a:pt x="155407" y="176510"/>
                      <a:pt x="155407" y="157471"/>
                    </a:cubicBezTo>
                    <a:cubicBezTo>
                      <a:pt x="155407" y="155567"/>
                      <a:pt x="159217" y="151760"/>
                      <a:pt x="161122" y="151760"/>
                    </a:cubicBezTo>
                    <a:cubicBezTo>
                      <a:pt x="210652" y="152712"/>
                      <a:pt x="258277" y="152712"/>
                      <a:pt x="306854" y="152712"/>
                    </a:cubicBezTo>
                    <a:close/>
                  </a:path>
                </a:pathLst>
              </a:custGeom>
              <a:solidFill>
                <a:srgbClr val="000000"/>
              </a:solidFill>
              <a:ln w="9525" cap="flat">
                <a:noFill/>
                <a:prstDash val="solid"/>
                <a:miter/>
              </a:ln>
            </p:spPr>
            <p:txBody>
              <a:bodyPr rtlCol="0" anchor="ctr"/>
              <a:lstStyle/>
              <a:p>
                <a:endParaRPr lang="en-US"/>
              </a:p>
            </p:txBody>
          </p:sp>
          <p:sp>
            <p:nvSpPr>
              <p:cNvPr id="223" name="Freeform 222">
                <a:extLst>
                  <a:ext uri="{FF2B5EF4-FFF2-40B4-BE49-F238E27FC236}">
                    <a16:creationId xmlns:a16="http://schemas.microsoft.com/office/drawing/2014/main" id="{9910B933-F88D-DA48-BA55-6381C339739F}"/>
                  </a:ext>
                </a:extLst>
              </p:cNvPr>
              <p:cNvSpPr/>
              <p:nvPr/>
            </p:nvSpPr>
            <p:spPr>
              <a:xfrm>
                <a:off x="3927157" y="2467548"/>
                <a:ext cx="298132" cy="341743"/>
              </a:xfrm>
              <a:custGeom>
                <a:avLst/>
                <a:gdLst>
                  <a:gd name="connsiteX0" fmla="*/ 298133 w 298132"/>
                  <a:gd name="connsiteY0" fmla="*/ 952 h 341743"/>
                  <a:gd name="connsiteX1" fmla="*/ 298133 w 298132"/>
                  <a:gd name="connsiteY1" fmla="*/ 341744 h 341743"/>
                  <a:gd name="connsiteX2" fmla="*/ 220027 w 298132"/>
                  <a:gd name="connsiteY2" fmla="*/ 341744 h 341743"/>
                  <a:gd name="connsiteX3" fmla="*/ 220027 w 298132"/>
                  <a:gd name="connsiteY3" fmla="*/ 203713 h 341743"/>
                  <a:gd name="connsiteX4" fmla="*/ 78105 w 298132"/>
                  <a:gd name="connsiteY4" fmla="*/ 203713 h 341743"/>
                  <a:gd name="connsiteX5" fmla="*/ 78105 w 298132"/>
                  <a:gd name="connsiteY5" fmla="*/ 341744 h 341743"/>
                  <a:gd name="connsiteX6" fmla="*/ 0 w 298132"/>
                  <a:gd name="connsiteY6" fmla="*/ 341744 h 341743"/>
                  <a:gd name="connsiteX7" fmla="*/ 0 w 298132"/>
                  <a:gd name="connsiteY7" fmla="*/ 0 h 341743"/>
                  <a:gd name="connsiteX8" fmla="*/ 77152 w 298132"/>
                  <a:gd name="connsiteY8" fmla="*/ 0 h 341743"/>
                  <a:gd name="connsiteX9" fmla="*/ 77152 w 298132"/>
                  <a:gd name="connsiteY9" fmla="*/ 134222 h 341743"/>
                  <a:gd name="connsiteX10" fmla="*/ 219075 w 298132"/>
                  <a:gd name="connsiteY10" fmla="*/ 134222 h 341743"/>
                  <a:gd name="connsiteX11" fmla="*/ 219075 w 298132"/>
                  <a:gd name="connsiteY11" fmla="*/ 0 h 341743"/>
                  <a:gd name="connsiteX12" fmla="*/ 298133 w 298132"/>
                  <a:gd name="connsiteY12" fmla="*/ 952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8132" h="341743">
                    <a:moveTo>
                      <a:pt x="298133" y="952"/>
                    </a:moveTo>
                    <a:cubicBezTo>
                      <a:pt x="298133" y="115184"/>
                      <a:pt x="298133" y="228464"/>
                      <a:pt x="298133" y="341744"/>
                    </a:cubicBezTo>
                    <a:cubicBezTo>
                      <a:pt x="272415" y="341744"/>
                      <a:pt x="246697" y="341744"/>
                      <a:pt x="220027" y="341744"/>
                    </a:cubicBezTo>
                    <a:cubicBezTo>
                      <a:pt x="220027" y="296051"/>
                      <a:pt x="220027" y="250358"/>
                      <a:pt x="220027" y="203713"/>
                    </a:cubicBezTo>
                    <a:cubicBezTo>
                      <a:pt x="172402" y="203713"/>
                      <a:pt x="125730" y="203713"/>
                      <a:pt x="78105" y="203713"/>
                    </a:cubicBezTo>
                    <a:cubicBezTo>
                      <a:pt x="78105" y="249406"/>
                      <a:pt x="78105" y="295099"/>
                      <a:pt x="78105" y="341744"/>
                    </a:cubicBezTo>
                    <a:cubicBezTo>
                      <a:pt x="51435" y="341744"/>
                      <a:pt x="25717" y="341744"/>
                      <a:pt x="0" y="341744"/>
                    </a:cubicBezTo>
                    <a:cubicBezTo>
                      <a:pt x="0" y="227512"/>
                      <a:pt x="0" y="114232"/>
                      <a:pt x="0" y="0"/>
                    </a:cubicBezTo>
                    <a:cubicBezTo>
                      <a:pt x="25717" y="0"/>
                      <a:pt x="50483" y="0"/>
                      <a:pt x="77152" y="0"/>
                    </a:cubicBezTo>
                    <a:cubicBezTo>
                      <a:pt x="77152" y="44741"/>
                      <a:pt x="77152" y="88530"/>
                      <a:pt x="77152" y="134222"/>
                    </a:cubicBezTo>
                    <a:cubicBezTo>
                      <a:pt x="124777" y="134222"/>
                      <a:pt x="171450" y="134222"/>
                      <a:pt x="219075" y="134222"/>
                    </a:cubicBezTo>
                    <a:cubicBezTo>
                      <a:pt x="219075" y="89482"/>
                      <a:pt x="219075" y="45693"/>
                      <a:pt x="219075" y="0"/>
                    </a:cubicBezTo>
                    <a:cubicBezTo>
                      <a:pt x="246697" y="952"/>
                      <a:pt x="272415" y="952"/>
                      <a:pt x="298133" y="952"/>
                    </a:cubicBezTo>
                    <a:close/>
                  </a:path>
                </a:pathLst>
              </a:custGeom>
              <a:solidFill>
                <a:srgbClr val="000000"/>
              </a:solidFill>
              <a:ln w="9525" cap="flat">
                <a:noFill/>
                <a:prstDash val="solid"/>
                <a:miter/>
              </a:ln>
            </p:spPr>
            <p:txBody>
              <a:bodyPr rtlCol="0" anchor="ctr"/>
              <a:lstStyle/>
              <a:p>
                <a:endParaRPr lang="en-US"/>
              </a:p>
            </p:txBody>
          </p:sp>
          <p:sp>
            <p:nvSpPr>
              <p:cNvPr id="224" name="Freeform 223">
                <a:extLst>
                  <a:ext uri="{FF2B5EF4-FFF2-40B4-BE49-F238E27FC236}">
                    <a16:creationId xmlns:a16="http://schemas.microsoft.com/office/drawing/2014/main" id="{42BB5D0B-7398-D041-BC66-9D36E1BB00A7}"/>
                  </a:ext>
                </a:extLst>
              </p:cNvPr>
              <p:cNvSpPr/>
              <p:nvPr/>
            </p:nvSpPr>
            <p:spPr>
              <a:xfrm>
                <a:off x="4266247" y="2467548"/>
                <a:ext cx="340042" cy="343647"/>
              </a:xfrm>
              <a:custGeom>
                <a:avLst/>
                <a:gdLst>
                  <a:gd name="connsiteX0" fmla="*/ 218122 w 340042"/>
                  <a:gd name="connsiteY0" fmla="*/ 0 h 343647"/>
                  <a:gd name="connsiteX1" fmla="*/ 340043 w 340042"/>
                  <a:gd name="connsiteY1" fmla="*/ 342696 h 343647"/>
                  <a:gd name="connsiteX2" fmla="*/ 260033 w 340042"/>
                  <a:gd name="connsiteY2" fmla="*/ 342696 h 343647"/>
                  <a:gd name="connsiteX3" fmla="*/ 252413 w 340042"/>
                  <a:gd name="connsiteY3" fmla="*/ 336984 h 343647"/>
                  <a:gd name="connsiteX4" fmla="*/ 231458 w 340042"/>
                  <a:gd name="connsiteY4" fmla="*/ 274156 h 343647"/>
                  <a:gd name="connsiteX5" fmla="*/ 223838 w 340042"/>
                  <a:gd name="connsiteY5" fmla="*/ 267493 h 343647"/>
                  <a:gd name="connsiteX6" fmla="*/ 115253 w 340042"/>
                  <a:gd name="connsiteY6" fmla="*/ 267493 h 343647"/>
                  <a:gd name="connsiteX7" fmla="*/ 107633 w 340042"/>
                  <a:gd name="connsiteY7" fmla="*/ 275108 h 343647"/>
                  <a:gd name="connsiteX8" fmla="*/ 85725 w 340042"/>
                  <a:gd name="connsiteY8" fmla="*/ 343648 h 343647"/>
                  <a:gd name="connsiteX9" fmla="*/ 0 w 340042"/>
                  <a:gd name="connsiteY9" fmla="*/ 343648 h 343647"/>
                  <a:gd name="connsiteX10" fmla="*/ 20955 w 340042"/>
                  <a:gd name="connsiteY10" fmla="*/ 288435 h 343647"/>
                  <a:gd name="connsiteX11" fmla="*/ 46672 w 340042"/>
                  <a:gd name="connsiteY11" fmla="*/ 216089 h 343647"/>
                  <a:gd name="connsiteX12" fmla="*/ 66675 w 340042"/>
                  <a:gd name="connsiteY12" fmla="*/ 162780 h 343647"/>
                  <a:gd name="connsiteX13" fmla="*/ 93345 w 340042"/>
                  <a:gd name="connsiteY13" fmla="*/ 88530 h 343647"/>
                  <a:gd name="connsiteX14" fmla="*/ 112395 w 340042"/>
                  <a:gd name="connsiteY14" fmla="*/ 36173 h 343647"/>
                  <a:gd name="connsiteX15" fmla="*/ 122872 w 340042"/>
                  <a:gd name="connsiteY15" fmla="*/ 8567 h 343647"/>
                  <a:gd name="connsiteX16" fmla="*/ 130493 w 340042"/>
                  <a:gd name="connsiteY16" fmla="*/ 1904 h 343647"/>
                  <a:gd name="connsiteX17" fmla="*/ 218122 w 340042"/>
                  <a:gd name="connsiteY17" fmla="*/ 0 h 343647"/>
                  <a:gd name="connsiteX18" fmla="*/ 169545 w 340042"/>
                  <a:gd name="connsiteY18" fmla="*/ 70443 h 343647"/>
                  <a:gd name="connsiteX19" fmla="*/ 126683 w 340042"/>
                  <a:gd name="connsiteY19" fmla="*/ 206569 h 343647"/>
                  <a:gd name="connsiteX20" fmla="*/ 211455 w 340042"/>
                  <a:gd name="connsiteY20" fmla="*/ 206569 h 343647"/>
                  <a:gd name="connsiteX21" fmla="*/ 169545 w 340042"/>
                  <a:gd name="connsiteY21" fmla="*/ 70443 h 343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40042" h="343647">
                    <a:moveTo>
                      <a:pt x="218122" y="0"/>
                    </a:moveTo>
                    <a:cubicBezTo>
                      <a:pt x="259080" y="114232"/>
                      <a:pt x="299085" y="228464"/>
                      <a:pt x="340043" y="342696"/>
                    </a:cubicBezTo>
                    <a:cubicBezTo>
                      <a:pt x="312420" y="342696"/>
                      <a:pt x="286703" y="342696"/>
                      <a:pt x="260033" y="342696"/>
                    </a:cubicBezTo>
                    <a:cubicBezTo>
                      <a:pt x="257175" y="342696"/>
                      <a:pt x="253365" y="339840"/>
                      <a:pt x="252413" y="336984"/>
                    </a:cubicBezTo>
                    <a:cubicBezTo>
                      <a:pt x="244793" y="316041"/>
                      <a:pt x="239078" y="295099"/>
                      <a:pt x="231458" y="274156"/>
                    </a:cubicBezTo>
                    <a:cubicBezTo>
                      <a:pt x="230505" y="271301"/>
                      <a:pt x="226695" y="267493"/>
                      <a:pt x="223838" y="267493"/>
                    </a:cubicBezTo>
                    <a:cubicBezTo>
                      <a:pt x="187643" y="267493"/>
                      <a:pt x="151447" y="266541"/>
                      <a:pt x="115253" y="267493"/>
                    </a:cubicBezTo>
                    <a:cubicBezTo>
                      <a:pt x="112395" y="267493"/>
                      <a:pt x="108585" y="271301"/>
                      <a:pt x="107633" y="275108"/>
                    </a:cubicBezTo>
                    <a:cubicBezTo>
                      <a:pt x="100013" y="297955"/>
                      <a:pt x="92393" y="319849"/>
                      <a:pt x="85725" y="343648"/>
                    </a:cubicBezTo>
                    <a:cubicBezTo>
                      <a:pt x="57150" y="343648"/>
                      <a:pt x="29528" y="343648"/>
                      <a:pt x="0" y="343648"/>
                    </a:cubicBezTo>
                    <a:cubicBezTo>
                      <a:pt x="6668" y="324609"/>
                      <a:pt x="14288" y="306522"/>
                      <a:pt x="20955" y="288435"/>
                    </a:cubicBezTo>
                    <a:cubicBezTo>
                      <a:pt x="29528" y="264637"/>
                      <a:pt x="38100" y="239887"/>
                      <a:pt x="46672" y="216089"/>
                    </a:cubicBezTo>
                    <a:cubicBezTo>
                      <a:pt x="53340" y="198002"/>
                      <a:pt x="60008" y="180867"/>
                      <a:pt x="66675" y="162780"/>
                    </a:cubicBezTo>
                    <a:cubicBezTo>
                      <a:pt x="75247" y="138030"/>
                      <a:pt x="84772" y="113280"/>
                      <a:pt x="93345" y="88530"/>
                    </a:cubicBezTo>
                    <a:cubicBezTo>
                      <a:pt x="100013" y="71395"/>
                      <a:pt x="106680" y="53308"/>
                      <a:pt x="112395" y="36173"/>
                    </a:cubicBezTo>
                    <a:cubicBezTo>
                      <a:pt x="116205" y="26654"/>
                      <a:pt x="119063" y="17135"/>
                      <a:pt x="122872" y="8567"/>
                    </a:cubicBezTo>
                    <a:cubicBezTo>
                      <a:pt x="123825" y="5712"/>
                      <a:pt x="127635" y="1904"/>
                      <a:pt x="130493" y="1904"/>
                    </a:cubicBezTo>
                    <a:cubicBezTo>
                      <a:pt x="159068" y="0"/>
                      <a:pt x="189547" y="0"/>
                      <a:pt x="218122" y="0"/>
                    </a:cubicBezTo>
                    <a:close/>
                    <a:moveTo>
                      <a:pt x="169545" y="70443"/>
                    </a:moveTo>
                    <a:cubicBezTo>
                      <a:pt x="156210" y="113280"/>
                      <a:pt x="141922" y="159925"/>
                      <a:pt x="126683" y="206569"/>
                    </a:cubicBezTo>
                    <a:cubicBezTo>
                      <a:pt x="155258" y="206569"/>
                      <a:pt x="182880" y="206569"/>
                      <a:pt x="211455" y="206569"/>
                    </a:cubicBezTo>
                    <a:cubicBezTo>
                      <a:pt x="197168" y="159925"/>
                      <a:pt x="182880" y="114232"/>
                      <a:pt x="169545" y="70443"/>
                    </a:cubicBezTo>
                    <a:close/>
                  </a:path>
                </a:pathLst>
              </a:custGeom>
              <a:solidFill>
                <a:srgbClr val="000000"/>
              </a:solidFill>
              <a:ln w="9525" cap="flat">
                <a:noFill/>
                <a:prstDash val="solid"/>
                <a:miter/>
              </a:ln>
            </p:spPr>
            <p:txBody>
              <a:bodyPr rtlCol="0" anchor="ctr"/>
              <a:lstStyle/>
              <a:p>
                <a:endParaRPr lang="en-US"/>
              </a:p>
            </p:txBody>
          </p:sp>
          <p:sp>
            <p:nvSpPr>
              <p:cNvPr id="225" name="Freeform 224">
                <a:extLst>
                  <a:ext uri="{FF2B5EF4-FFF2-40B4-BE49-F238E27FC236}">
                    <a16:creationId xmlns:a16="http://schemas.microsoft.com/office/drawing/2014/main" id="{CDB3EE52-7AEB-CE40-AC1A-3C1A2552FE7F}"/>
                  </a:ext>
                </a:extLst>
              </p:cNvPr>
              <p:cNvSpPr/>
              <p:nvPr/>
            </p:nvSpPr>
            <p:spPr>
              <a:xfrm>
                <a:off x="5382577" y="2468500"/>
                <a:ext cx="205740" cy="340791"/>
              </a:xfrm>
              <a:custGeom>
                <a:avLst/>
                <a:gdLst>
                  <a:gd name="connsiteX0" fmla="*/ 78105 w 205740"/>
                  <a:gd name="connsiteY0" fmla="*/ 277964 h 340791"/>
                  <a:gd name="connsiteX1" fmla="*/ 205740 w 205740"/>
                  <a:gd name="connsiteY1" fmla="*/ 277964 h 340791"/>
                  <a:gd name="connsiteX2" fmla="*/ 205740 w 205740"/>
                  <a:gd name="connsiteY2" fmla="*/ 340792 h 340791"/>
                  <a:gd name="connsiteX3" fmla="*/ 0 w 205740"/>
                  <a:gd name="connsiteY3" fmla="*/ 340792 h 340791"/>
                  <a:gd name="connsiteX4" fmla="*/ 0 w 205740"/>
                  <a:gd name="connsiteY4" fmla="*/ 0 h 340791"/>
                  <a:gd name="connsiteX5" fmla="*/ 197167 w 205740"/>
                  <a:gd name="connsiteY5" fmla="*/ 0 h 340791"/>
                  <a:gd name="connsiteX6" fmla="*/ 197167 w 205740"/>
                  <a:gd name="connsiteY6" fmla="*/ 62827 h 340791"/>
                  <a:gd name="connsiteX7" fmla="*/ 78105 w 205740"/>
                  <a:gd name="connsiteY7" fmla="*/ 62827 h 340791"/>
                  <a:gd name="connsiteX8" fmla="*/ 78105 w 205740"/>
                  <a:gd name="connsiteY8" fmla="*/ 138982 h 340791"/>
                  <a:gd name="connsiteX9" fmla="*/ 191453 w 205740"/>
                  <a:gd name="connsiteY9" fmla="*/ 138982 h 340791"/>
                  <a:gd name="connsiteX10" fmla="*/ 191453 w 205740"/>
                  <a:gd name="connsiteY10" fmla="*/ 201810 h 340791"/>
                  <a:gd name="connsiteX11" fmla="*/ 78105 w 205740"/>
                  <a:gd name="connsiteY11" fmla="*/ 201810 h 340791"/>
                  <a:gd name="connsiteX12" fmla="*/ 78105 w 205740"/>
                  <a:gd name="connsiteY12" fmla="*/ 277964 h 340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5740" h="340791">
                    <a:moveTo>
                      <a:pt x="78105" y="277964"/>
                    </a:moveTo>
                    <a:cubicBezTo>
                      <a:pt x="120967" y="277964"/>
                      <a:pt x="162878" y="277964"/>
                      <a:pt x="205740" y="277964"/>
                    </a:cubicBezTo>
                    <a:cubicBezTo>
                      <a:pt x="205740" y="298907"/>
                      <a:pt x="205740" y="318897"/>
                      <a:pt x="205740" y="340792"/>
                    </a:cubicBezTo>
                    <a:cubicBezTo>
                      <a:pt x="137160" y="340792"/>
                      <a:pt x="68580" y="340792"/>
                      <a:pt x="0" y="340792"/>
                    </a:cubicBezTo>
                    <a:cubicBezTo>
                      <a:pt x="0" y="227512"/>
                      <a:pt x="0" y="114232"/>
                      <a:pt x="0" y="0"/>
                    </a:cubicBezTo>
                    <a:cubicBezTo>
                      <a:pt x="65722" y="0"/>
                      <a:pt x="131445" y="0"/>
                      <a:pt x="197167" y="0"/>
                    </a:cubicBezTo>
                    <a:cubicBezTo>
                      <a:pt x="197167" y="20942"/>
                      <a:pt x="197167" y="40933"/>
                      <a:pt x="197167" y="62827"/>
                    </a:cubicBezTo>
                    <a:cubicBezTo>
                      <a:pt x="157163" y="62827"/>
                      <a:pt x="118110" y="62827"/>
                      <a:pt x="78105" y="62827"/>
                    </a:cubicBezTo>
                    <a:cubicBezTo>
                      <a:pt x="78105" y="88530"/>
                      <a:pt x="78105" y="113280"/>
                      <a:pt x="78105" y="138982"/>
                    </a:cubicBezTo>
                    <a:cubicBezTo>
                      <a:pt x="115253" y="138982"/>
                      <a:pt x="153353" y="138982"/>
                      <a:pt x="191453" y="138982"/>
                    </a:cubicBezTo>
                    <a:cubicBezTo>
                      <a:pt x="191453" y="159924"/>
                      <a:pt x="191453" y="180867"/>
                      <a:pt x="191453" y="201810"/>
                    </a:cubicBezTo>
                    <a:cubicBezTo>
                      <a:pt x="154305" y="201810"/>
                      <a:pt x="116205" y="201810"/>
                      <a:pt x="78105" y="201810"/>
                    </a:cubicBezTo>
                    <a:cubicBezTo>
                      <a:pt x="78105" y="227512"/>
                      <a:pt x="78105" y="252262"/>
                      <a:pt x="78105" y="277964"/>
                    </a:cubicBezTo>
                    <a:close/>
                  </a:path>
                </a:pathLst>
              </a:custGeom>
              <a:solidFill>
                <a:srgbClr val="000000"/>
              </a:solidFill>
              <a:ln w="9525" cap="flat">
                <a:noFill/>
                <a:prstDash val="solid"/>
                <a:miter/>
              </a:ln>
            </p:spPr>
            <p:txBody>
              <a:bodyPr rtlCol="0" anchor="ctr"/>
              <a:lstStyle/>
              <a:p>
                <a:endParaRPr lang="en-US"/>
              </a:p>
            </p:txBody>
          </p:sp>
          <p:sp>
            <p:nvSpPr>
              <p:cNvPr id="226" name="Freeform 225">
                <a:extLst>
                  <a:ext uri="{FF2B5EF4-FFF2-40B4-BE49-F238E27FC236}">
                    <a16:creationId xmlns:a16="http://schemas.microsoft.com/office/drawing/2014/main" id="{F97DE635-EFA9-354B-8A57-55E140F607C1}"/>
                  </a:ext>
                </a:extLst>
              </p:cNvPr>
              <p:cNvSpPr/>
              <p:nvPr/>
            </p:nvSpPr>
            <p:spPr>
              <a:xfrm>
                <a:off x="3576428" y="1874370"/>
                <a:ext cx="268813" cy="355195"/>
              </a:xfrm>
              <a:custGeom>
                <a:avLst/>
                <a:gdLst>
                  <a:gd name="connsiteX0" fmla="*/ 268814 w 268813"/>
                  <a:gd name="connsiteY0" fmla="*/ 85799 h 355195"/>
                  <a:gd name="connsiteX1" fmla="*/ 218331 w 268813"/>
                  <a:gd name="connsiteY1" fmla="*/ 70568 h 355195"/>
                  <a:gd name="connsiteX2" fmla="*/ 114509 w 268813"/>
                  <a:gd name="connsiteY2" fmla="*/ 95318 h 355195"/>
                  <a:gd name="connsiteX3" fmla="*/ 91649 w 268813"/>
                  <a:gd name="connsiteY3" fmla="*/ 129588 h 355195"/>
                  <a:gd name="connsiteX4" fmla="*/ 84981 w 268813"/>
                  <a:gd name="connsiteY4" fmla="*/ 209550 h 355195"/>
                  <a:gd name="connsiteX5" fmla="*/ 124986 w 268813"/>
                  <a:gd name="connsiteY5" fmla="*/ 271426 h 355195"/>
                  <a:gd name="connsiteX6" fmla="*/ 202139 w 268813"/>
                  <a:gd name="connsiteY6" fmla="*/ 286657 h 355195"/>
                  <a:gd name="connsiteX7" fmla="*/ 254526 w 268813"/>
                  <a:gd name="connsiteY7" fmla="*/ 273329 h 355195"/>
                  <a:gd name="connsiteX8" fmla="*/ 268814 w 268813"/>
                  <a:gd name="connsiteY8" fmla="*/ 266666 h 355195"/>
                  <a:gd name="connsiteX9" fmla="*/ 268814 w 268813"/>
                  <a:gd name="connsiteY9" fmla="*/ 335205 h 355195"/>
                  <a:gd name="connsiteX10" fmla="*/ 263099 w 268813"/>
                  <a:gd name="connsiteY10" fmla="*/ 340917 h 355195"/>
                  <a:gd name="connsiteX11" fmla="*/ 205949 w 268813"/>
                  <a:gd name="connsiteY11" fmla="*/ 353292 h 355195"/>
                  <a:gd name="connsiteX12" fmla="*/ 165944 w 268813"/>
                  <a:gd name="connsiteY12" fmla="*/ 355196 h 355195"/>
                  <a:gd name="connsiteX13" fmla="*/ 78314 w 268813"/>
                  <a:gd name="connsiteY13" fmla="*/ 334253 h 355195"/>
                  <a:gd name="connsiteX14" fmla="*/ 14496 w 268813"/>
                  <a:gd name="connsiteY14" fmla="*/ 261906 h 355195"/>
                  <a:gd name="connsiteX15" fmla="*/ 209 w 268813"/>
                  <a:gd name="connsiteY15" fmla="*/ 170521 h 355195"/>
                  <a:gd name="connsiteX16" fmla="*/ 32594 w 268813"/>
                  <a:gd name="connsiteY16" fmla="*/ 72472 h 355195"/>
                  <a:gd name="connsiteX17" fmla="*/ 136416 w 268813"/>
                  <a:gd name="connsiteY17" fmla="*/ 4885 h 355195"/>
                  <a:gd name="connsiteX18" fmla="*/ 243096 w 268813"/>
                  <a:gd name="connsiteY18" fmla="*/ 5837 h 355195"/>
                  <a:gd name="connsiteX19" fmla="*/ 268814 w 268813"/>
                  <a:gd name="connsiteY19" fmla="*/ 39154 h 355195"/>
                  <a:gd name="connsiteX20" fmla="*/ 268814 w 268813"/>
                  <a:gd name="connsiteY20" fmla="*/ 85799 h 35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8813" h="355195">
                    <a:moveTo>
                      <a:pt x="268814" y="85799"/>
                    </a:moveTo>
                    <a:cubicBezTo>
                      <a:pt x="250716" y="80087"/>
                      <a:pt x="234524" y="73424"/>
                      <a:pt x="218331" y="70568"/>
                    </a:cubicBezTo>
                    <a:cubicBezTo>
                      <a:pt x="180231" y="63904"/>
                      <a:pt x="144036" y="68664"/>
                      <a:pt x="114509" y="95318"/>
                    </a:cubicBezTo>
                    <a:cubicBezTo>
                      <a:pt x="104984" y="104837"/>
                      <a:pt x="97364" y="117213"/>
                      <a:pt x="91649" y="129588"/>
                    </a:cubicBezTo>
                    <a:cubicBezTo>
                      <a:pt x="79266" y="155290"/>
                      <a:pt x="80219" y="182896"/>
                      <a:pt x="84981" y="209550"/>
                    </a:cubicBezTo>
                    <a:cubicBezTo>
                      <a:pt x="89744" y="235252"/>
                      <a:pt x="103079" y="257147"/>
                      <a:pt x="124986" y="271426"/>
                    </a:cubicBezTo>
                    <a:cubicBezTo>
                      <a:pt x="147846" y="286657"/>
                      <a:pt x="174516" y="290464"/>
                      <a:pt x="202139" y="286657"/>
                    </a:cubicBezTo>
                    <a:cubicBezTo>
                      <a:pt x="220236" y="283801"/>
                      <a:pt x="237381" y="280945"/>
                      <a:pt x="254526" y="273329"/>
                    </a:cubicBezTo>
                    <a:cubicBezTo>
                      <a:pt x="259289" y="271426"/>
                      <a:pt x="263099" y="269522"/>
                      <a:pt x="268814" y="266666"/>
                    </a:cubicBezTo>
                    <a:cubicBezTo>
                      <a:pt x="268814" y="290464"/>
                      <a:pt x="268814" y="313311"/>
                      <a:pt x="268814" y="335205"/>
                    </a:cubicBezTo>
                    <a:cubicBezTo>
                      <a:pt x="268814" y="337109"/>
                      <a:pt x="265004" y="340917"/>
                      <a:pt x="263099" y="340917"/>
                    </a:cubicBezTo>
                    <a:cubicBezTo>
                      <a:pt x="244049" y="345676"/>
                      <a:pt x="224999" y="350436"/>
                      <a:pt x="205949" y="353292"/>
                    </a:cubicBezTo>
                    <a:cubicBezTo>
                      <a:pt x="192614" y="355196"/>
                      <a:pt x="179279" y="355196"/>
                      <a:pt x="165944" y="355196"/>
                    </a:cubicBezTo>
                    <a:cubicBezTo>
                      <a:pt x="135464" y="355196"/>
                      <a:pt x="105936" y="349484"/>
                      <a:pt x="78314" y="334253"/>
                    </a:cubicBezTo>
                    <a:cubicBezTo>
                      <a:pt x="48786" y="317118"/>
                      <a:pt x="27831" y="293320"/>
                      <a:pt x="14496" y="261906"/>
                    </a:cubicBezTo>
                    <a:cubicBezTo>
                      <a:pt x="1161" y="232396"/>
                      <a:pt x="-744" y="200983"/>
                      <a:pt x="209" y="170521"/>
                    </a:cubicBezTo>
                    <a:cubicBezTo>
                      <a:pt x="2114" y="135299"/>
                      <a:pt x="11639" y="101030"/>
                      <a:pt x="32594" y="72472"/>
                    </a:cubicBezTo>
                    <a:cubicBezTo>
                      <a:pt x="58311" y="37250"/>
                      <a:pt x="92601" y="13452"/>
                      <a:pt x="136416" y="4885"/>
                    </a:cubicBezTo>
                    <a:cubicBezTo>
                      <a:pt x="171659" y="-1779"/>
                      <a:pt x="207854" y="-1779"/>
                      <a:pt x="243096" y="5837"/>
                    </a:cubicBezTo>
                    <a:cubicBezTo>
                      <a:pt x="268814" y="11548"/>
                      <a:pt x="268814" y="11548"/>
                      <a:pt x="268814" y="39154"/>
                    </a:cubicBezTo>
                    <a:cubicBezTo>
                      <a:pt x="268814" y="55337"/>
                      <a:pt x="268814" y="70568"/>
                      <a:pt x="268814" y="85799"/>
                    </a:cubicBezTo>
                    <a:close/>
                  </a:path>
                </a:pathLst>
              </a:custGeom>
              <a:solidFill>
                <a:srgbClr val="000000"/>
              </a:solidFill>
              <a:ln w="9525" cap="flat">
                <a:noFill/>
                <a:prstDash val="solid"/>
                <a:miter/>
              </a:ln>
            </p:spPr>
            <p:txBody>
              <a:bodyPr rtlCol="0" anchor="ctr"/>
              <a:lstStyle/>
              <a:p>
                <a:endParaRPr lang="en-US"/>
              </a:p>
            </p:txBody>
          </p:sp>
          <p:sp>
            <p:nvSpPr>
              <p:cNvPr id="227" name="Freeform 226">
                <a:extLst>
                  <a:ext uri="{FF2B5EF4-FFF2-40B4-BE49-F238E27FC236}">
                    <a16:creationId xmlns:a16="http://schemas.microsoft.com/office/drawing/2014/main" id="{6E57E524-2828-0643-88F6-E2C6038175D2}"/>
                  </a:ext>
                </a:extLst>
              </p:cNvPr>
              <p:cNvSpPr/>
              <p:nvPr/>
            </p:nvSpPr>
            <p:spPr>
              <a:xfrm>
                <a:off x="3933825" y="1880312"/>
                <a:ext cx="221932" cy="344138"/>
              </a:xfrm>
              <a:custGeom>
                <a:avLst/>
                <a:gdLst>
                  <a:gd name="connsiteX0" fmla="*/ 33338 w 221932"/>
                  <a:gd name="connsiteY0" fmla="*/ 195992 h 344138"/>
                  <a:gd name="connsiteX1" fmla="*/ 33338 w 221932"/>
                  <a:gd name="connsiteY1" fmla="*/ 343542 h 344138"/>
                  <a:gd name="connsiteX2" fmla="*/ 0 w 221932"/>
                  <a:gd name="connsiteY2" fmla="*/ 343542 h 344138"/>
                  <a:gd name="connsiteX3" fmla="*/ 0 w 221932"/>
                  <a:gd name="connsiteY3" fmla="*/ 1798 h 344138"/>
                  <a:gd name="connsiteX4" fmla="*/ 8572 w 221932"/>
                  <a:gd name="connsiteY4" fmla="*/ 846 h 344138"/>
                  <a:gd name="connsiteX5" fmla="*/ 110490 w 221932"/>
                  <a:gd name="connsiteY5" fmla="*/ 846 h 344138"/>
                  <a:gd name="connsiteX6" fmla="*/ 195263 w 221932"/>
                  <a:gd name="connsiteY6" fmla="*/ 63674 h 344138"/>
                  <a:gd name="connsiteX7" fmla="*/ 172403 w 221932"/>
                  <a:gd name="connsiteY7" fmla="*/ 157915 h 344138"/>
                  <a:gd name="connsiteX8" fmla="*/ 128588 w 221932"/>
                  <a:gd name="connsiteY8" fmla="*/ 182665 h 344138"/>
                  <a:gd name="connsiteX9" fmla="*/ 122872 w 221932"/>
                  <a:gd name="connsiteY9" fmla="*/ 185521 h 344138"/>
                  <a:gd name="connsiteX10" fmla="*/ 159067 w 221932"/>
                  <a:gd name="connsiteY10" fmla="*/ 224550 h 344138"/>
                  <a:gd name="connsiteX11" fmla="*/ 219075 w 221932"/>
                  <a:gd name="connsiteY11" fmla="*/ 335926 h 344138"/>
                  <a:gd name="connsiteX12" fmla="*/ 221933 w 221932"/>
                  <a:gd name="connsiteY12" fmla="*/ 343542 h 344138"/>
                  <a:gd name="connsiteX13" fmla="*/ 202883 w 221932"/>
                  <a:gd name="connsiteY13" fmla="*/ 343542 h 344138"/>
                  <a:gd name="connsiteX14" fmla="*/ 173355 w 221932"/>
                  <a:gd name="connsiteY14" fmla="*/ 325455 h 344138"/>
                  <a:gd name="connsiteX15" fmla="*/ 120015 w 221932"/>
                  <a:gd name="connsiteY15" fmla="*/ 224550 h 344138"/>
                  <a:gd name="connsiteX16" fmla="*/ 68580 w 221932"/>
                  <a:gd name="connsiteY16" fmla="*/ 195040 h 344138"/>
                  <a:gd name="connsiteX17" fmla="*/ 33338 w 221932"/>
                  <a:gd name="connsiteY17" fmla="*/ 195992 h 344138"/>
                  <a:gd name="connsiteX18" fmla="*/ 34290 w 221932"/>
                  <a:gd name="connsiteY18" fmla="*/ 29404 h 344138"/>
                  <a:gd name="connsiteX19" fmla="*/ 34290 w 221932"/>
                  <a:gd name="connsiteY19" fmla="*/ 164579 h 344138"/>
                  <a:gd name="connsiteX20" fmla="*/ 93345 w 221932"/>
                  <a:gd name="connsiteY20" fmla="*/ 164579 h 344138"/>
                  <a:gd name="connsiteX21" fmla="*/ 104775 w 221932"/>
                  <a:gd name="connsiteY21" fmla="*/ 163627 h 344138"/>
                  <a:gd name="connsiteX22" fmla="*/ 130492 w 221932"/>
                  <a:gd name="connsiteY22" fmla="*/ 155059 h 344138"/>
                  <a:gd name="connsiteX23" fmla="*/ 163830 w 221932"/>
                  <a:gd name="connsiteY23" fmla="*/ 105559 h 344138"/>
                  <a:gd name="connsiteX24" fmla="*/ 119063 w 221932"/>
                  <a:gd name="connsiteY24" fmla="*/ 36068 h 344138"/>
                  <a:gd name="connsiteX25" fmla="*/ 34290 w 221932"/>
                  <a:gd name="connsiteY25" fmla="*/ 29404 h 34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1932" h="344138">
                    <a:moveTo>
                      <a:pt x="33338" y="195992"/>
                    </a:moveTo>
                    <a:cubicBezTo>
                      <a:pt x="33338" y="246445"/>
                      <a:pt x="33338" y="294041"/>
                      <a:pt x="33338" y="343542"/>
                    </a:cubicBezTo>
                    <a:cubicBezTo>
                      <a:pt x="21908" y="343542"/>
                      <a:pt x="11430" y="343542"/>
                      <a:pt x="0" y="343542"/>
                    </a:cubicBezTo>
                    <a:cubicBezTo>
                      <a:pt x="0" y="230262"/>
                      <a:pt x="0" y="116030"/>
                      <a:pt x="0" y="1798"/>
                    </a:cubicBezTo>
                    <a:cubicBezTo>
                      <a:pt x="2858" y="1798"/>
                      <a:pt x="5715" y="846"/>
                      <a:pt x="8572" y="846"/>
                    </a:cubicBezTo>
                    <a:cubicBezTo>
                      <a:pt x="42863" y="846"/>
                      <a:pt x="76200" y="-1058"/>
                      <a:pt x="110490" y="846"/>
                    </a:cubicBezTo>
                    <a:cubicBezTo>
                      <a:pt x="149542" y="2750"/>
                      <a:pt x="183833" y="22741"/>
                      <a:pt x="195263" y="63674"/>
                    </a:cubicBezTo>
                    <a:cubicBezTo>
                      <a:pt x="204788" y="97943"/>
                      <a:pt x="199072" y="132213"/>
                      <a:pt x="172403" y="157915"/>
                    </a:cubicBezTo>
                    <a:cubicBezTo>
                      <a:pt x="160972" y="169338"/>
                      <a:pt x="143828" y="175050"/>
                      <a:pt x="128588" y="182665"/>
                    </a:cubicBezTo>
                    <a:cubicBezTo>
                      <a:pt x="126683" y="183617"/>
                      <a:pt x="124778" y="184569"/>
                      <a:pt x="122872" y="185521"/>
                    </a:cubicBezTo>
                    <a:cubicBezTo>
                      <a:pt x="140970" y="193137"/>
                      <a:pt x="150495" y="209319"/>
                      <a:pt x="159067" y="224550"/>
                    </a:cubicBezTo>
                    <a:cubicBezTo>
                      <a:pt x="180022" y="261676"/>
                      <a:pt x="199072" y="298801"/>
                      <a:pt x="219075" y="335926"/>
                    </a:cubicBezTo>
                    <a:cubicBezTo>
                      <a:pt x="220028" y="337830"/>
                      <a:pt x="220980" y="340686"/>
                      <a:pt x="221933" y="343542"/>
                    </a:cubicBezTo>
                    <a:cubicBezTo>
                      <a:pt x="215265" y="343542"/>
                      <a:pt x="208597" y="342590"/>
                      <a:pt x="202883" y="343542"/>
                    </a:cubicBezTo>
                    <a:cubicBezTo>
                      <a:pt x="187642" y="346397"/>
                      <a:pt x="180022" y="338782"/>
                      <a:pt x="173355" y="325455"/>
                    </a:cubicBezTo>
                    <a:cubicBezTo>
                      <a:pt x="156210" y="291185"/>
                      <a:pt x="139065" y="257868"/>
                      <a:pt x="120015" y="224550"/>
                    </a:cubicBezTo>
                    <a:cubicBezTo>
                      <a:pt x="109538" y="205512"/>
                      <a:pt x="92392" y="194088"/>
                      <a:pt x="68580" y="195040"/>
                    </a:cubicBezTo>
                    <a:cubicBezTo>
                      <a:pt x="59055" y="195992"/>
                      <a:pt x="46672" y="195992"/>
                      <a:pt x="33338" y="195992"/>
                    </a:cubicBezTo>
                    <a:close/>
                    <a:moveTo>
                      <a:pt x="34290" y="29404"/>
                    </a:moveTo>
                    <a:cubicBezTo>
                      <a:pt x="34290" y="76049"/>
                      <a:pt x="34290" y="119838"/>
                      <a:pt x="34290" y="164579"/>
                    </a:cubicBezTo>
                    <a:cubicBezTo>
                      <a:pt x="54292" y="164579"/>
                      <a:pt x="73342" y="164579"/>
                      <a:pt x="93345" y="164579"/>
                    </a:cubicBezTo>
                    <a:cubicBezTo>
                      <a:pt x="97155" y="164579"/>
                      <a:pt x="100965" y="164579"/>
                      <a:pt x="104775" y="163627"/>
                    </a:cubicBezTo>
                    <a:cubicBezTo>
                      <a:pt x="113347" y="160771"/>
                      <a:pt x="122872" y="158867"/>
                      <a:pt x="130492" y="155059"/>
                    </a:cubicBezTo>
                    <a:cubicBezTo>
                      <a:pt x="150495" y="144588"/>
                      <a:pt x="161925" y="127453"/>
                      <a:pt x="163830" y="105559"/>
                    </a:cubicBezTo>
                    <a:cubicBezTo>
                      <a:pt x="167640" y="73193"/>
                      <a:pt x="155258" y="42731"/>
                      <a:pt x="119063" y="36068"/>
                    </a:cubicBezTo>
                    <a:cubicBezTo>
                      <a:pt x="92392" y="30356"/>
                      <a:pt x="63817" y="31308"/>
                      <a:pt x="34290" y="29404"/>
                    </a:cubicBezTo>
                    <a:close/>
                  </a:path>
                </a:pathLst>
              </a:custGeom>
              <a:solidFill>
                <a:srgbClr val="000000"/>
              </a:solidFill>
              <a:ln w="9525" cap="flat">
                <a:noFill/>
                <a:prstDash val="solid"/>
                <a:miter/>
              </a:ln>
            </p:spPr>
            <p:txBody>
              <a:bodyPr rtlCol="0" anchor="ctr"/>
              <a:lstStyle/>
              <a:p>
                <a:endParaRPr lang="en-US"/>
              </a:p>
            </p:txBody>
          </p:sp>
          <p:sp>
            <p:nvSpPr>
              <p:cNvPr id="228" name="Freeform 227">
                <a:extLst>
                  <a:ext uri="{FF2B5EF4-FFF2-40B4-BE49-F238E27FC236}">
                    <a16:creationId xmlns:a16="http://schemas.microsoft.com/office/drawing/2014/main" id="{0498C9DB-CFD1-444C-A1E4-362DEE1BF1BD}"/>
                  </a:ext>
                </a:extLst>
              </p:cNvPr>
              <p:cNvSpPr/>
              <p:nvPr/>
            </p:nvSpPr>
            <p:spPr>
              <a:xfrm>
                <a:off x="4428172" y="1881158"/>
                <a:ext cx="295275" cy="343118"/>
              </a:xfrm>
              <a:custGeom>
                <a:avLst/>
                <a:gdLst>
                  <a:gd name="connsiteX0" fmla="*/ 295275 w 295275"/>
                  <a:gd name="connsiteY0" fmla="*/ 342695 h 343118"/>
                  <a:gd name="connsiteX1" fmla="*/ 258128 w 295275"/>
                  <a:gd name="connsiteY1" fmla="*/ 342695 h 343118"/>
                  <a:gd name="connsiteX2" fmla="*/ 222885 w 295275"/>
                  <a:gd name="connsiteY2" fmla="*/ 250358 h 343118"/>
                  <a:gd name="connsiteX3" fmla="*/ 212408 w 295275"/>
                  <a:gd name="connsiteY3" fmla="*/ 242743 h 343118"/>
                  <a:gd name="connsiteX4" fmla="*/ 84772 w 295275"/>
                  <a:gd name="connsiteY4" fmla="*/ 242743 h 343118"/>
                  <a:gd name="connsiteX5" fmla="*/ 69533 w 295275"/>
                  <a:gd name="connsiteY5" fmla="*/ 254166 h 343118"/>
                  <a:gd name="connsiteX6" fmla="*/ 40005 w 295275"/>
                  <a:gd name="connsiteY6" fmla="*/ 336984 h 343118"/>
                  <a:gd name="connsiteX7" fmla="*/ 34290 w 295275"/>
                  <a:gd name="connsiteY7" fmla="*/ 342695 h 343118"/>
                  <a:gd name="connsiteX8" fmla="*/ 0 w 295275"/>
                  <a:gd name="connsiteY8" fmla="*/ 342695 h 343118"/>
                  <a:gd name="connsiteX9" fmla="*/ 20955 w 295275"/>
                  <a:gd name="connsiteY9" fmla="*/ 288435 h 343118"/>
                  <a:gd name="connsiteX10" fmla="*/ 47625 w 295275"/>
                  <a:gd name="connsiteY10" fmla="*/ 216089 h 343118"/>
                  <a:gd name="connsiteX11" fmla="*/ 74295 w 295275"/>
                  <a:gd name="connsiteY11" fmla="*/ 149453 h 343118"/>
                  <a:gd name="connsiteX12" fmla="*/ 94297 w 295275"/>
                  <a:gd name="connsiteY12" fmla="*/ 97097 h 343118"/>
                  <a:gd name="connsiteX13" fmla="*/ 121920 w 295275"/>
                  <a:gd name="connsiteY13" fmla="*/ 23798 h 343118"/>
                  <a:gd name="connsiteX14" fmla="*/ 123825 w 295275"/>
                  <a:gd name="connsiteY14" fmla="*/ 19039 h 343118"/>
                  <a:gd name="connsiteX15" fmla="*/ 147638 w 295275"/>
                  <a:gd name="connsiteY15" fmla="*/ 0 h 343118"/>
                  <a:gd name="connsiteX16" fmla="*/ 165735 w 295275"/>
                  <a:gd name="connsiteY16" fmla="*/ 0 h 343118"/>
                  <a:gd name="connsiteX17" fmla="*/ 295275 w 295275"/>
                  <a:gd name="connsiteY17" fmla="*/ 342695 h 343118"/>
                  <a:gd name="connsiteX18" fmla="*/ 146685 w 295275"/>
                  <a:gd name="connsiteY18" fmla="*/ 42837 h 343118"/>
                  <a:gd name="connsiteX19" fmla="*/ 85725 w 295275"/>
                  <a:gd name="connsiteY19" fmla="*/ 211329 h 343118"/>
                  <a:gd name="connsiteX20" fmla="*/ 208597 w 295275"/>
                  <a:gd name="connsiteY20" fmla="*/ 211329 h 343118"/>
                  <a:gd name="connsiteX21" fmla="*/ 146685 w 295275"/>
                  <a:gd name="connsiteY21" fmla="*/ 42837 h 343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5275" h="343118">
                    <a:moveTo>
                      <a:pt x="295275" y="342695"/>
                    </a:moveTo>
                    <a:cubicBezTo>
                      <a:pt x="281940" y="342695"/>
                      <a:pt x="270510" y="342695"/>
                      <a:pt x="258128" y="342695"/>
                    </a:cubicBezTo>
                    <a:cubicBezTo>
                      <a:pt x="246697" y="312234"/>
                      <a:pt x="234315" y="280820"/>
                      <a:pt x="222885" y="250358"/>
                    </a:cubicBezTo>
                    <a:cubicBezTo>
                      <a:pt x="220980" y="244647"/>
                      <a:pt x="219075" y="242743"/>
                      <a:pt x="212408" y="242743"/>
                    </a:cubicBezTo>
                    <a:cubicBezTo>
                      <a:pt x="169545" y="242743"/>
                      <a:pt x="126683" y="242743"/>
                      <a:pt x="84772" y="242743"/>
                    </a:cubicBezTo>
                    <a:cubicBezTo>
                      <a:pt x="76200" y="242743"/>
                      <a:pt x="72390" y="245598"/>
                      <a:pt x="69533" y="254166"/>
                    </a:cubicBezTo>
                    <a:cubicBezTo>
                      <a:pt x="60008" y="281772"/>
                      <a:pt x="49530" y="309378"/>
                      <a:pt x="40005" y="336984"/>
                    </a:cubicBezTo>
                    <a:cubicBezTo>
                      <a:pt x="39053" y="339840"/>
                      <a:pt x="36195" y="342695"/>
                      <a:pt x="34290" y="342695"/>
                    </a:cubicBezTo>
                    <a:cubicBezTo>
                      <a:pt x="23813" y="343647"/>
                      <a:pt x="12383" y="342695"/>
                      <a:pt x="0" y="342695"/>
                    </a:cubicBezTo>
                    <a:cubicBezTo>
                      <a:pt x="7620" y="323657"/>
                      <a:pt x="14288" y="305570"/>
                      <a:pt x="20955" y="288435"/>
                    </a:cubicBezTo>
                    <a:cubicBezTo>
                      <a:pt x="30480" y="264637"/>
                      <a:pt x="39053" y="239887"/>
                      <a:pt x="47625" y="216089"/>
                    </a:cubicBezTo>
                    <a:cubicBezTo>
                      <a:pt x="56197" y="194194"/>
                      <a:pt x="65722" y="172300"/>
                      <a:pt x="74295" y="149453"/>
                    </a:cubicBezTo>
                    <a:cubicBezTo>
                      <a:pt x="80963" y="132319"/>
                      <a:pt x="87630" y="114232"/>
                      <a:pt x="94297" y="97097"/>
                    </a:cubicBezTo>
                    <a:cubicBezTo>
                      <a:pt x="103822" y="72347"/>
                      <a:pt x="113347" y="48549"/>
                      <a:pt x="121920" y="23798"/>
                    </a:cubicBezTo>
                    <a:cubicBezTo>
                      <a:pt x="122872" y="21894"/>
                      <a:pt x="122872" y="20942"/>
                      <a:pt x="123825" y="19039"/>
                    </a:cubicBezTo>
                    <a:cubicBezTo>
                      <a:pt x="128588" y="0"/>
                      <a:pt x="128588" y="0"/>
                      <a:pt x="147638" y="0"/>
                    </a:cubicBezTo>
                    <a:cubicBezTo>
                      <a:pt x="153353" y="0"/>
                      <a:pt x="159068" y="0"/>
                      <a:pt x="165735" y="0"/>
                    </a:cubicBezTo>
                    <a:cubicBezTo>
                      <a:pt x="207645" y="114232"/>
                      <a:pt x="251460" y="228464"/>
                      <a:pt x="295275" y="342695"/>
                    </a:cubicBezTo>
                    <a:close/>
                    <a:moveTo>
                      <a:pt x="146685" y="42837"/>
                    </a:moveTo>
                    <a:cubicBezTo>
                      <a:pt x="126683" y="99001"/>
                      <a:pt x="105728" y="155165"/>
                      <a:pt x="85725" y="211329"/>
                    </a:cubicBezTo>
                    <a:cubicBezTo>
                      <a:pt x="128588" y="211329"/>
                      <a:pt x="167640" y="211329"/>
                      <a:pt x="208597" y="211329"/>
                    </a:cubicBezTo>
                    <a:cubicBezTo>
                      <a:pt x="187643" y="154213"/>
                      <a:pt x="166688" y="98049"/>
                      <a:pt x="146685" y="42837"/>
                    </a:cubicBezTo>
                    <a:close/>
                  </a:path>
                </a:pathLst>
              </a:custGeom>
              <a:solidFill>
                <a:srgbClr val="000000"/>
              </a:solidFill>
              <a:ln w="9525" cap="flat">
                <a:noFill/>
                <a:prstDash val="solid"/>
                <a:miter/>
              </a:ln>
            </p:spPr>
            <p:txBody>
              <a:bodyPr rtlCol="0" anchor="ctr"/>
              <a:lstStyle/>
              <a:p>
                <a:endParaRPr lang="en-US"/>
              </a:p>
            </p:txBody>
          </p:sp>
          <p:sp>
            <p:nvSpPr>
              <p:cNvPr id="229" name="Freeform 228">
                <a:extLst>
                  <a:ext uri="{FF2B5EF4-FFF2-40B4-BE49-F238E27FC236}">
                    <a16:creationId xmlns:a16="http://schemas.microsoft.com/office/drawing/2014/main" id="{34CCCF1A-DFF8-0B46-8C45-06C27C03FF1C}"/>
                  </a:ext>
                </a:extLst>
              </p:cNvPr>
              <p:cNvSpPr/>
              <p:nvPr/>
            </p:nvSpPr>
            <p:spPr>
              <a:xfrm>
                <a:off x="4215765" y="1881158"/>
                <a:ext cx="174307" cy="341743"/>
              </a:xfrm>
              <a:custGeom>
                <a:avLst/>
                <a:gdLst>
                  <a:gd name="connsiteX0" fmla="*/ 34290 w 174307"/>
                  <a:gd name="connsiteY0" fmla="*/ 313186 h 341743"/>
                  <a:gd name="connsiteX1" fmla="*/ 174307 w 174307"/>
                  <a:gd name="connsiteY1" fmla="*/ 313186 h 341743"/>
                  <a:gd name="connsiteX2" fmla="*/ 174307 w 174307"/>
                  <a:gd name="connsiteY2" fmla="*/ 341744 h 341743"/>
                  <a:gd name="connsiteX3" fmla="*/ 0 w 174307"/>
                  <a:gd name="connsiteY3" fmla="*/ 341744 h 341743"/>
                  <a:gd name="connsiteX4" fmla="*/ 0 w 174307"/>
                  <a:gd name="connsiteY4" fmla="*/ 0 h 341743"/>
                  <a:gd name="connsiteX5" fmla="*/ 165735 w 174307"/>
                  <a:gd name="connsiteY5" fmla="*/ 0 h 341743"/>
                  <a:gd name="connsiteX6" fmla="*/ 165735 w 174307"/>
                  <a:gd name="connsiteY6" fmla="*/ 28558 h 341743"/>
                  <a:gd name="connsiteX7" fmla="*/ 33338 w 174307"/>
                  <a:gd name="connsiteY7" fmla="*/ 28558 h 341743"/>
                  <a:gd name="connsiteX8" fmla="*/ 33338 w 174307"/>
                  <a:gd name="connsiteY8" fmla="*/ 154213 h 341743"/>
                  <a:gd name="connsiteX9" fmla="*/ 157163 w 174307"/>
                  <a:gd name="connsiteY9" fmla="*/ 154213 h 341743"/>
                  <a:gd name="connsiteX10" fmla="*/ 157163 w 174307"/>
                  <a:gd name="connsiteY10" fmla="*/ 183723 h 341743"/>
                  <a:gd name="connsiteX11" fmla="*/ 33338 w 174307"/>
                  <a:gd name="connsiteY11" fmla="*/ 183723 h 341743"/>
                  <a:gd name="connsiteX12" fmla="*/ 34290 w 174307"/>
                  <a:gd name="connsiteY12" fmla="*/ 313186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4307" h="341743">
                    <a:moveTo>
                      <a:pt x="34290" y="313186"/>
                    </a:moveTo>
                    <a:cubicBezTo>
                      <a:pt x="81915" y="313186"/>
                      <a:pt x="127635" y="313186"/>
                      <a:pt x="174307" y="313186"/>
                    </a:cubicBezTo>
                    <a:cubicBezTo>
                      <a:pt x="174307" y="322705"/>
                      <a:pt x="174307" y="332224"/>
                      <a:pt x="174307" y="341744"/>
                    </a:cubicBezTo>
                    <a:cubicBezTo>
                      <a:pt x="116205" y="341744"/>
                      <a:pt x="59055" y="341744"/>
                      <a:pt x="0" y="341744"/>
                    </a:cubicBezTo>
                    <a:cubicBezTo>
                      <a:pt x="0" y="228464"/>
                      <a:pt x="0" y="114232"/>
                      <a:pt x="0" y="0"/>
                    </a:cubicBezTo>
                    <a:cubicBezTo>
                      <a:pt x="55245" y="0"/>
                      <a:pt x="110490" y="0"/>
                      <a:pt x="165735" y="0"/>
                    </a:cubicBezTo>
                    <a:cubicBezTo>
                      <a:pt x="165735" y="9519"/>
                      <a:pt x="165735" y="18087"/>
                      <a:pt x="165735" y="28558"/>
                    </a:cubicBezTo>
                    <a:cubicBezTo>
                      <a:pt x="121920" y="28558"/>
                      <a:pt x="78105" y="28558"/>
                      <a:pt x="33338" y="28558"/>
                    </a:cubicBezTo>
                    <a:cubicBezTo>
                      <a:pt x="33338" y="70443"/>
                      <a:pt x="33338" y="111376"/>
                      <a:pt x="33338" y="154213"/>
                    </a:cubicBezTo>
                    <a:cubicBezTo>
                      <a:pt x="74295" y="154213"/>
                      <a:pt x="115253" y="154213"/>
                      <a:pt x="157163" y="154213"/>
                    </a:cubicBezTo>
                    <a:cubicBezTo>
                      <a:pt x="157163" y="164684"/>
                      <a:pt x="157163" y="173252"/>
                      <a:pt x="157163" y="183723"/>
                    </a:cubicBezTo>
                    <a:cubicBezTo>
                      <a:pt x="116205" y="183723"/>
                      <a:pt x="75247" y="183723"/>
                      <a:pt x="33338" y="183723"/>
                    </a:cubicBezTo>
                    <a:cubicBezTo>
                      <a:pt x="34290" y="227512"/>
                      <a:pt x="34290" y="270349"/>
                      <a:pt x="34290" y="313186"/>
                    </a:cubicBezTo>
                    <a:close/>
                  </a:path>
                </a:pathLst>
              </a:custGeom>
              <a:solidFill>
                <a:srgbClr val="000000"/>
              </a:solidFill>
              <a:ln w="9525" cap="flat">
                <a:noFill/>
                <a:prstDash val="solid"/>
                <a:miter/>
              </a:ln>
            </p:spPr>
            <p:txBody>
              <a:bodyPr rtlCol="0" anchor="ctr"/>
              <a:lstStyle/>
              <a:p>
                <a:endParaRPr lang="en-US"/>
              </a:p>
            </p:txBody>
          </p:sp>
          <p:sp>
            <p:nvSpPr>
              <p:cNvPr id="230" name="Freeform 229">
                <a:extLst>
                  <a:ext uri="{FF2B5EF4-FFF2-40B4-BE49-F238E27FC236}">
                    <a16:creationId xmlns:a16="http://schemas.microsoft.com/office/drawing/2014/main" id="{42712669-01C2-1F45-AD35-07EEDBBA3A1E}"/>
                  </a:ext>
                </a:extLst>
              </p:cNvPr>
              <p:cNvSpPr/>
              <p:nvPr/>
            </p:nvSpPr>
            <p:spPr>
              <a:xfrm>
                <a:off x="5415915" y="1882110"/>
                <a:ext cx="175259" cy="341743"/>
              </a:xfrm>
              <a:custGeom>
                <a:avLst/>
                <a:gdLst>
                  <a:gd name="connsiteX0" fmla="*/ 0 w 175259"/>
                  <a:gd name="connsiteY0" fmla="*/ 0 h 341743"/>
                  <a:gd name="connsiteX1" fmla="*/ 165735 w 175259"/>
                  <a:gd name="connsiteY1" fmla="*/ 0 h 341743"/>
                  <a:gd name="connsiteX2" fmla="*/ 165735 w 175259"/>
                  <a:gd name="connsiteY2" fmla="*/ 29510 h 341743"/>
                  <a:gd name="connsiteX3" fmla="*/ 34290 w 175259"/>
                  <a:gd name="connsiteY3" fmla="*/ 29510 h 341743"/>
                  <a:gd name="connsiteX4" fmla="*/ 34290 w 175259"/>
                  <a:gd name="connsiteY4" fmla="*/ 154213 h 341743"/>
                  <a:gd name="connsiteX5" fmla="*/ 157163 w 175259"/>
                  <a:gd name="connsiteY5" fmla="*/ 154213 h 341743"/>
                  <a:gd name="connsiteX6" fmla="*/ 157163 w 175259"/>
                  <a:gd name="connsiteY6" fmla="*/ 183723 h 341743"/>
                  <a:gd name="connsiteX7" fmla="*/ 34290 w 175259"/>
                  <a:gd name="connsiteY7" fmla="*/ 183723 h 341743"/>
                  <a:gd name="connsiteX8" fmla="*/ 34290 w 175259"/>
                  <a:gd name="connsiteY8" fmla="*/ 312234 h 341743"/>
                  <a:gd name="connsiteX9" fmla="*/ 175260 w 175259"/>
                  <a:gd name="connsiteY9" fmla="*/ 312234 h 341743"/>
                  <a:gd name="connsiteX10" fmla="*/ 175260 w 175259"/>
                  <a:gd name="connsiteY10" fmla="*/ 341744 h 341743"/>
                  <a:gd name="connsiteX11" fmla="*/ 953 w 175259"/>
                  <a:gd name="connsiteY11" fmla="*/ 341744 h 341743"/>
                  <a:gd name="connsiteX12" fmla="*/ 0 w 175259"/>
                  <a:gd name="connsiteY12" fmla="*/ 0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59" h="341743">
                    <a:moveTo>
                      <a:pt x="0" y="0"/>
                    </a:moveTo>
                    <a:cubicBezTo>
                      <a:pt x="55245" y="0"/>
                      <a:pt x="110490" y="0"/>
                      <a:pt x="165735" y="0"/>
                    </a:cubicBezTo>
                    <a:cubicBezTo>
                      <a:pt x="165735" y="9519"/>
                      <a:pt x="165735" y="19039"/>
                      <a:pt x="165735" y="29510"/>
                    </a:cubicBezTo>
                    <a:cubicBezTo>
                      <a:pt x="121920" y="29510"/>
                      <a:pt x="78105" y="29510"/>
                      <a:pt x="34290" y="29510"/>
                    </a:cubicBezTo>
                    <a:cubicBezTo>
                      <a:pt x="34290" y="71395"/>
                      <a:pt x="34290" y="112328"/>
                      <a:pt x="34290" y="154213"/>
                    </a:cubicBezTo>
                    <a:cubicBezTo>
                      <a:pt x="75247" y="154213"/>
                      <a:pt x="116205" y="154213"/>
                      <a:pt x="157163" y="154213"/>
                    </a:cubicBezTo>
                    <a:cubicBezTo>
                      <a:pt x="157163" y="164684"/>
                      <a:pt x="157163" y="173252"/>
                      <a:pt x="157163" y="183723"/>
                    </a:cubicBezTo>
                    <a:cubicBezTo>
                      <a:pt x="116205" y="183723"/>
                      <a:pt x="75247" y="183723"/>
                      <a:pt x="34290" y="183723"/>
                    </a:cubicBezTo>
                    <a:cubicBezTo>
                      <a:pt x="34290" y="227512"/>
                      <a:pt x="34290" y="269397"/>
                      <a:pt x="34290" y="312234"/>
                    </a:cubicBezTo>
                    <a:cubicBezTo>
                      <a:pt x="80963" y="312234"/>
                      <a:pt x="127635" y="312234"/>
                      <a:pt x="175260" y="312234"/>
                    </a:cubicBezTo>
                    <a:cubicBezTo>
                      <a:pt x="175260" y="322705"/>
                      <a:pt x="175260" y="331272"/>
                      <a:pt x="175260" y="341744"/>
                    </a:cubicBezTo>
                    <a:cubicBezTo>
                      <a:pt x="117157" y="341744"/>
                      <a:pt x="59055" y="341744"/>
                      <a:pt x="953"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sp>
            <p:nvSpPr>
              <p:cNvPr id="231" name="Freeform 230">
                <a:extLst>
                  <a:ext uri="{FF2B5EF4-FFF2-40B4-BE49-F238E27FC236}">
                    <a16:creationId xmlns:a16="http://schemas.microsoft.com/office/drawing/2014/main" id="{8BC6FE6E-4B4F-754D-9CAD-418EC99EBADE}"/>
                  </a:ext>
                </a:extLst>
              </p:cNvPr>
              <p:cNvSpPr/>
              <p:nvPr/>
            </p:nvSpPr>
            <p:spPr>
              <a:xfrm>
                <a:off x="5076825" y="1880735"/>
                <a:ext cx="288607" cy="343763"/>
              </a:xfrm>
              <a:custGeom>
                <a:avLst/>
                <a:gdLst>
                  <a:gd name="connsiteX0" fmla="*/ 0 w 288607"/>
                  <a:gd name="connsiteY0" fmla="*/ 1375 h 343763"/>
                  <a:gd name="connsiteX1" fmla="*/ 21907 w 288607"/>
                  <a:gd name="connsiteY1" fmla="*/ 1375 h 343763"/>
                  <a:gd name="connsiteX2" fmla="*/ 42863 w 288607"/>
                  <a:gd name="connsiteY2" fmla="*/ 15654 h 343763"/>
                  <a:gd name="connsiteX3" fmla="*/ 84772 w 288607"/>
                  <a:gd name="connsiteY3" fmla="*/ 134645 h 343763"/>
                  <a:gd name="connsiteX4" fmla="*/ 105728 w 288607"/>
                  <a:gd name="connsiteY4" fmla="*/ 191761 h 343763"/>
                  <a:gd name="connsiteX5" fmla="*/ 142875 w 288607"/>
                  <a:gd name="connsiteY5" fmla="*/ 297426 h 343763"/>
                  <a:gd name="connsiteX6" fmla="*/ 172403 w 288607"/>
                  <a:gd name="connsiteY6" fmla="*/ 218416 h 343763"/>
                  <a:gd name="connsiteX7" fmla="*/ 197168 w 288607"/>
                  <a:gd name="connsiteY7" fmla="*/ 148924 h 343763"/>
                  <a:gd name="connsiteX8" fmla="*/ 218122 w 288607"/>
                  <a:gd name="connsiteY8" fmla="*/ 94664 h 343763"/>
                  <a:gd name="connsiteX9" fmla="*/ 242888 w 288607"/>
                  <a:gd name="connsiteY9" fmla="*/ 25173 h 343763"/>
                  <a:gd name="connsiteX10" fmla="*/ 250507 w 288607"/>
                  <a:gd name="connsiteY10" fmla="*/ 5183 h 343763"/>
                  <a:gd name="connsiteX11" fmla="*/ 257175 w 288607"/>
                  <a:gd name="connsiteY11" fmla="*/ 423 h 343763"/>
                  <a:gd name="connsiteX12" fmla="*/ 288607 w 288607"/>
                  <a:gd name="connsiteY12" fmla="*/ 423 h 343763"/>
                  <a:gd name="connsiteX13" fmla="*/ 281940 w 288607"/>
                  <a:gd name="connsiteY13" fmla="*/ 18510 h 343763"/>
                  <a:gd name="connsiteX14" fmla="*/ 260032 w 288607"/>
                  <a:gd name="connsiteY14" fmla="*/ 75626 h 343763"/>
                  <a:gd name="connsiteX15" fmla="*/ 225743 w 288607"/>
                  <a:gd name="connsiteY15" fmla="*/ 165107 h 343763"/>
                  <a:gd name="connsiteX16" fmla="*/ 194310 w 288607"/>
                  <a:gd name="connsiteY16" fmla="*/ 248877 h 343763"/>
                  <a:gd name="connsiteX17" fmla="*/ 160020 w 288607"/>
                  <a:gd name="connsiteY17" fmla="*/ 338359 h 343763"/>
                  <a:gd name="connsiteX18" fmla="*/ 158115 w 288607"/>
                  <a:gd name="connsiteY18" fmla="*/ 341215 h 343763"/>
                  <a:gd name="connsiteX19" fmla="*/ 121920 w 288607"/>
                  <a:gd name="connsiteY19" fmla="*/ 335503 h 343763"/>
                  <a:gd name="connsiteX20" fmla="*/ 102870 w 288607"/>
                  <a:gd name="connsiteY20" fmla="*/ 280291 h 343763"/>
                  <a:gd name="connsiteX21" fmla="*/ 80963 w 288607"/>
                  <a:gd name="connsiteY21" fmla="*/ 225079 h 343763"/>
                  <a:gd name="connsiteX22" fmla="*/ 61913 w 288607"/>
                  <a:gd name="connsiteY22" fmla="*/ 170819 h 343763"/>
                  <a:gd name="connsiteX23" fmla="*/ 42863 w 288607"/>
                  <a:gd name="connsiteY23" fmla="*/ 119415 h 343763"/>
                  <a:gd name="connsiteX24" fmla="*/ 21907 w 288607"/>
                  <a:gd name="connsiteY24" fmla="*/ 63251 h 343763"/>
                  <a:gd name="connsiteX25" fmla="*/ 0 w 288607"/>
                  <a:gd name="connsiteY25" fmla="*/ 1375 h 34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8607" h="343763">
                    <a:moveTo>
                      <a:pt x="0" y="1375"/>
                    </a:moveTo>
                    <a:cubicBezTo>
                      <a:pt x="8572" y="1375"/>
                      <a:pt x="15240" y="2327"/>
                      <a:pt x="21907" y="1375"/>
                    </a:cubicBezTo>
                    <a:cubicBezTo>
                      <a:pt x="34290" y="-529"/>
                      <a:pt x="39053" y="4231"/>
                      <a:pt x="42863" y="15654"/>
                    </a:cubicBezTo>
                    <a:cubicBezTo>
                      <a:pt x="56197" y="55635"/>
                      <a:pt x="70485" y="94664"/>
                      <a:pt x="84772" y="134645"/>
                    </a:cubicBezTo>
                    <a:cubicBezTo>
                      <a:pt x="91440" y="153684"/>
                      <a:pt x="99060" y="172723"/>
                      <a:pt x="105728" y="191761"/>
                    </a:cubicBezTo>
                    <a:cubicBezTo>
                      <a:pt x="118110" y="227935"/>
                      <a:pt x="130493" y="264108"/>
                      <a:pt x="142875" y="297426"/>
                    </a:cubicBezTo>
                    <a:cubicBezTo>
                      <a:pt x="152400" y="272676"/>
                      <a:pt x="162878" y="245070"/>
                      <a:pt x="172403" y="218416"/>
                    </a:cubicBezTo>
                    <a:cubicBezTo>
                      <a:pt x="180975" y="195569"/>
                      <a:pt x="188595" y="171771"/>
                      <a:pt x="197168" y="148924"/>
                    </a:cubicBezTo>
                    <a:cubicBezTo>
                      <a:pt x="203835" y="130838"/>
                      <a:pt x="211455" y="112751"/>
                      <a:pt x="218122" y="94664"/>
                    </a:cubicBezTo>
                    <a:cubicBezTo>
                      <a:pt x="226695" y="71818"/>
                      <a:pt x="235268" y="48972"/>
                      <a:pt x="242888" y="25173"/>
                    </a:cubicBezTo>
                    <a:cubicBezTo>
                      <a:pt x="245745" y="18510"/>
                      <a:pt x="247650" y="11846"/>
                      <a:pt x="250507" y="5183"/>
                    </a:cubicBezTo>
                    <a:cubicBezTo>
                      <a:pt x="251460" y="3279"/>
                      <a:pt x="255270" y="423"/>
                      <a:pt x="257175" y="423"/>
                    </a:cubicBezTo>
                    <a:cubicBezTo>
                      <a:pt x="266700" y="-529"/>
                      <a:pt x="277178" y="423"/>
                      <a:pt x="288607" y="423"/>
                    </a:cubicBezTo>
                    <a:cubicBezTo>
                      <a:pt x="286703" y="7087"/>
                      <a:pt x="284797" y="12798"/>
                      <a:pt x="281940" y="18510"/>
                    </a:cubicBezTo>
                    <a:cubicBezTo>
                      <a:pt x="274320" y="37548"/>
                      <a:pt x="267653" y="56587"/>
                      <a:pt x="260032" y="75626"/>
                    </a:cubicBezTo>
                    <a:cubicBezTo>
                      <a:pt x="248603" y="105136"/>
                      <a:pt x="237172" y="135597"/>
                      <a:pt x="225743" y="165107"/>
                    </a:cubicBezTo>
                    <a:cubicBezTo>
                      <a:pt x="215265" y="192713"/>
                      <a:pt x="204788" y="220319"/>
                      <a:pt x="194310" y="248877"/>
                    </a:cubicBezTo>
                    <a:cubicBezTo>
                      <a:pt x="182880" y="279339"/>
                      <a:pt x="171450" y="308849"/>
                      <a:pt x="160020" y="338359"/>
                    </a:cubicBezTo>
                    <a:cubicBezTo>
                      <a:pt x="160020" y="339311"/>
                      <a:pt x="159068" y="340263"/>
                      <a:pt x="158115" y="341215"/>
                    </a:cubicBezTo>
                    <a:cubicBezTo>
                      <a:pt x="153353" y="346926"/>
                      <a:pt x="123825" y="342167"/>
                      <a:pt x="121920" y="335503"/>
                    </a:cubicBezTo>
                    <a:cubicBezTo>
                      <a:pt x="115253" y="317416"/>
                      <a:pt x="109538" y="298378"/>
                      <a:pt x="102870" y="280291"/>
                    </a:cubicBezTo>
                    <a:cubicBezTo>
                      <a:pt x="96203" y="261252"/>
                      <a:pt x="88582" y="243166"/>
                      <a:pt x="80963" y="225079"/>
                    </a:cubicBezTo>
                    <a:cubicBezTo>
                      <a:pt x="74295" y="206992"/>
                      <a:pt x="68580" y="188906"/>
                      <a:pt x="61913" y="170819"/>
                    </a:cubicBezTo>
                    <a:cubicBezTo>
                      <a:pt x="56197" y="153684"/>
                      <a:pt x="49530" y="136549"/>
                      <a:pt x="42863" y="119415"/>
                    </a:cubicBezTo>
                    <a:cubicBezTo>
                      <a:pt x="36195" y="100376"/>
                      <a:pt x="28575" y="82289"/>
                      <a:pt x="21907" y="63251"/>
                    </a:cubicBezTo>
                    <a:cubicBezTo>
                      <a:pt x="15240" y="43260"/>
                      <a:pt x="7620" y="22317"/>
                      <a:pt x="0" y="1375"/>
                    </a:cubicBezTo>
                    <a:close/>
                  </a:path>
                </a:pathLst>
              </a:custGeom>
              <a:solidFill>
                <a:srgbClr val="000000"/>
              </a:solidFill>
              <a:ln w="9525" cap="flat">
                <a:noFill/>
                <a:prstDash val="solid"/>
                <a:miter/>
              </a:ln>
            </p:spPr>
            <p:txBody>
              <a:bodyPr rtlCol="0" anchor="ctr"/>
              <a:lstStyle/>
              <a:p>
                <a:endParaRPr lang="en-US"/>
              </a:p>
            </p:txBody>
          </p:sp>
          <p:sp>
            <p:nvSpPr>
              <p:cNvPr id="232" name="Freeform 231">
                <a:extLst>
                  <a:ext uri="{FF2B5EF4-FFF2-40B4-BE49-F238E27FC236}">
                    <a16:creationId xmlns:a16="http://schemas.microsoft.com/office/drawing/2014/main" id="{82E25ADC-A371-B347-BD29-252D32BCA842}"/>
                  </a:ext>
                </a:extLst>
              </p:cNvPr>
              <p:cNvSpPr/>
              <p:nvPr/>
            </p:nvSpPr>
            <p:spPr>
              <a:xfrm>
                <a:off x="3584790" y="2466233"/>
                <a:ext cx="251044" cy="354958"/>
              </a:xfrm>
              <a:custGeom>
                <a:avLst/>
                <a:gdLst>
                  <a:gd name="connsiteX0" fmla="*/ 249975 w 251044"/>
                  <a:gd name="connsiteY0" fmla="*/ 47960 h 354958"/>
                  <a:gd name="connsiteX1" fmla="*/ 227115 w 251044"/>
                  <a:gd name="connsiteY1" fmla="*/ 40345 h 354958"/>
                  <a:gd name="connsiteX2" fmla="*/ 131865 w 251044"/>
                  <a:gd name="connsiteY2" fmla="*/ 35585 h 354958"/>
                  <a:gd name="connsiteX3" fmla="*/ 50902 w 251044"/>
                  <a:gd name="connsiteY3" fmla="*/ 102220 h 354958"/>
                  <a:gd name="connsiteX4" fmla="*/ 33757 w 251044"/>
                  <a:gd name="connsiteY4" fmla="*/ 206933 h 354958"/>
                  <a:gd name="connsiteX5" fmla="*/ 119482 w 251044"/>
                  <a:gd name="connsiteY5" fmla="*/ 319261 h 354958"/>
                  <a:gd name="connsiteX6" fmla="*/ 202350 w 251044"/>
                  <a:gd name="connsiteY6" fmla="*/ 321165 h 354958"/>
                  <a:gd name="connsiteX7" fmla="*/ 249975 w 251044"/>
                  <a:gd name="connsiteY7" fmla="*/ 306886 h 354958"/>
                  <a:gd name="connsiteX8" fmla="*/ 249975 w 251044"/>
                  <a:gd name="connsiteY8" fmla="*/ 333540 h 354958"/>
                  <a:gd name="connsiteX9" fmla="*/ 244260 w 251044"/>
                  <a:gd name="connsiteY9" fmla="*/ 341155 h 354958"/>
                  <a:gd name="connsiteX10" fmla="*/ 188062 w 251044"/>
                  <a:gd name="connsiteY10" fmla="*/ 353530 h 354958"/>
                  <a:gd name="connsiteX11" fmla="*/ 128055 w 251044"/>
                  <a:gd name="connsiteY11" fmla="*/ 353530 h 354958"/>
                  <a:gd name="connsiteX12" fmla="*/ 65190 w 251044"/>
                  <a:gd name="connsiteY12" fmla="*/ 326876 h 354958"/>
                  <a:gd name="connsiteX13" fmla="*/ 3277 w 251044"/>
                  <a:gd name="connsiteY13" fmla="*/ 222164 h 354958"/>
                  <a:gd name="connsiteX14" fmla="*/ 6135 w 251044"/>
                  <a:gd name="connsiteY14" fmla="*/ 132682 h 354958"/>
                  <a:gd name="connsiteX15" fmla="*/ 47092 w 251044"/>
                  <a:gd name="connsiteY15" fmla="*/ 52720 h 354958"/>
                  <a:gd name="connsiteX16" fmla="*/ 105195 w 251044"/>
                  <a:gd name="connsiteY16" fmla="*/ 12739 h 354958"/>
                  <a:gd name="connsiteX17" fmla="*/ 225210 w 251044"/>
                  <a:gd name="connsiteY17" fmla="*/ 6075 h 354958"/>
                  <a:gd name="connsiteX18" fmla="*/ 232830 w 251044"/>
                  <a:gd name="connsiteY18" fmla="*/ 7027 h 354958"/>
                  <a:gd name="connsiteX19" fmla="*/ 250927 w 251044"/>
                  <a:gd name="connsiteY19" fmla="*/ 27017 h 354958"/>
                  <a:gd name="connsiteX20" fmla="*/ 249975 w 251044"/>
                  <a:gd name="connsiteY20" fmla="*/ 47960 h 354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1044" h="354958">
                    <a:moveTo>
                      <a:pt x="249975" y="47960"/>
                    </a:moveTo>
                    <a:cubicBezTo>
                      <a:pt x="241402" y="45104"/>
                      <a:pt x="234735" y="43200"/>
                      <a:pt x="227115" y="40345"/>
                    </a:cubicBezTo>
                    <a:cubicBezTo>
                      <a:pt x="195682" y="27969"/>
                      <a:pt x="163297" y="27017"/>
                      <a:pt x="131865" y="35585"/>
                    </a:cubicBezTo>
                    <a:cubicBezTo>
                      <a:pt x="95670" y="45104"/>
                      <a:pt x="68047" y="67951"/>
                      <a:pt x="50902" y="102220"/>
                    </a:cubicBezTo>
                    <a:cubicBezTo>
                      <a:pt x="33757" y="135538"/>
                      <a:pt x="31852" y="170759"/>
                      <a:pt x="33757" y="206933"/>
                    </a:cubicBezTo>
                    <a:cubicBezTo>
                      <a:pt x="36615" y="256433"/>
                      <a:pt x="72810" y="304982"/>
                      <a:pt x="119482" y="319261"/>
                    </a:cubicBezTo>
                    <a:cubicBezTo>
                      <a:pt x="147105" y="327828"/>
                      <a:pt x="174727" y="329732"/>
                      <a:pt x="202350" y="321165"/>
                    </a:cubicBezTo>
                    <a:cubicBezTo>
                      <a:pt x="217590" y="316405"/>
                      <a:pt x="233782" y="311645"/>
                      <a:pt x="249975" y="306886"/>
                    </a:cubicBezTo>
                    <a:cubicBezTo>
                      <a:pt x="249975" y="315453"/>
                      <a:pt x="249975" y="324020"/>
                      <a:pt x="249975" y="333540"/>
                    </a:cubicBezTo>
                    <a:cubicBezTo>
                      <a:pt x="249975" y="336395"/>
                      <a:pt x="247117" y="340203"/>
                      <a:pt x="244260" y="341155"/>
                    </a:cubicBezTo>
                    <a:cubicBezTo>
                      <a:pt x="225210" y="345915"/>
                      <a:pt x="207112" y="351626"/>
                      <a:pt x="188062" y="353530"/>
                    </a:cubicBezTo>
                    <a:cubicBezTo>
                      <a:pt x="168060" y="355434"/>
                      <a:pt x="147105" y="355434"/>
                      <a:pt x="128055" y="353530"/>
                    </a:cubicBezTo>
                    <a:cubicBezTo>
                      <a:pt x="105195" y="350674"/>
                      <a:pt x="84240" y="341155"/>
                      <a:pt x="65190" y="326876"/>
                    </a:cubicBezTo>
                    <a:cubicBezTo>
                      <a:pt x="29947" y="300222"/>
                      <a:pt x="9945" y="265001"/>
                      <a:pt x="3277" y="222164"/>
                    </a:cubicBezTo>
                    <a:cubicBezTo>
                      <a:pt x="-1485" y="192654"/>
                      <a:pt x="-1485" y="163144"/>
                      <a:pt x="6135" y="132682"/>
                    </a:cubicBezTo>
                    <a:cubicBezTo>
                      <a:pt x="13755" y="102220"/>
                      <a:pt x="26137" y="75566"/>
                      <a:pt x="47092" y="52720"/>
                    </a:cubicBezTo>
                    <a:cubicBezTo>
                      <a:pt x="63285" y="34633"/>
                      <a:pt x="83287" y="21306"/>
                      <a:pt x="105195" y="12739"/>
                    </a:cubicBezTo>
                    <a:cubicBezTo>
                      <a:pt x="144247" y="-3444"/>
                      <a:pt x="184252" y="-2492"/>
                      <a:pt x="225210" y="6075"/>
                    </a:cubicBezTo>
                    <a:cubicBezTo>
                      <a:pt x="227115" y="7027"/>
                      <a:pt x="229972" y="7027"/>
                      <a:pt x="232830" y="7027"/>
                    </a:cubicBezTo>
                    <a:cubicBezTo>
                      <a:pt x="247117" y="8931"/>
                      <a:pt x="251880" y="12739"/>
                      <a:pt x="250927" y="27017"/>
                    </a:cubicBezTo>
                    <a:cubicBezTo>
                      <a:pt x="249975" y="34633"/>
                      <a:pt x="249975" y="40345"/>
                      <a:pt x="249975" y="47960"/>
                    </a:cubicBezTo>
                    <a:close/>
                  </a:path>
                </a:pathLst>
              </a:custGeom>
              <a:solidFill>
                <a:srgbClr val="000000"/>
              </a:solidFill>
              <a:ln w="9525" cap="flat">
                <a:noFill/>
                <a:prstDash val="solid"/>
                <a:miter/>
              </a:ln>
            </p:spPr>
            <p:txBody>
              <a:bodyPr rtlCol="0" anchor="ctr"/>
              <a:lstStyle/>
              <a:p>
                <a:endParaRPr lang="en-US"/>
              </a:p>
            </p:txBody>
          </p:sp>
          <p:sp>
            <p:nvSpPr>
              <p:cNvPr id="233" name="Freeform 232">
                <a:extLst>
                  <a:ext uri="{FF2B5EF4-FFF2-40B4-BE49-F238E27FC236}">
                    <a16:creationId xmlns:a16="http://schemas.microsoft.com/office/drawing/2014/main" id="{FEC86858-B536-1544-8871-49DEBC42FD23}"/>
                  </a:ext>
                </a:extLst>
              </p:cNvPr>
              <p:cNvSpPr/>
              <p:nvPr/>
            </p:nvSpPr>
            <p:spPr>
              <a:xfrm>
                <a:off x="4709159" y="1882110"/>
                <a:ext cx="229552" cy="341743"/>
              </a:xfrm>
              <a:custGeom>
                <a:avLst/>
                <a:gdLst>
                  <a:gd name="connsiteX0" fmla="*/ 99060 w 229552"/>
                  <a:gd name="connsiteY0" fmla="*/ 28558 h 341743"/>
                  <a:gd name="connsiteX1" fmla="*/ 0 w 229552"/>
                  <a:gd name="connsiteY1" fmla="*/ 28558 h 341743"/>
                  <a:gd name="connsiteX2" fmla="*/ 0 w 229552"/>
                  <a:gd name="connsiteY2" fmla="*/ 0 h 341743"/>
                  <a:gd name="connsiteX3" fmla="*/ 229553 w 229552"/>
                  <a:gd name="connsiteY3" fmla="*/ 0 h 341743"/>
                  <a:gd name="connsiteX4" fmla="*/ 229553 w 229552"/>
                  <a:gd name="connsiteY4" fmla="*/ 28558 h 341743"/>
                  <a:gd name="connsiteX5" fmla="*/ 133350 w 229552"/>
                  <a:gd name="connsiteY5" fmla="*/ 28558 h 341743"/>
                  <a:gd name="connsiteX6" fmla="*/ 133350 w 229552"/>
                  <a:gd name="connsiteY6" fmla="*/ 341744 h 341743"/>
                  <a:gd name="connsiteX7" fmla="*/ 100013 w 229552"/>
                  <a:gd name="connsiteY7" fmla="*/ 341744 h 341743"/>
                  <a:gd name="connsiteX8" fmla="*/ 99060 w 229552"/>
                  <a:gd name="connsiteY8" fmla="*/ 28558 h 341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552" h="341743">
                    <a:moveTo>
                      <a:pt x="99060" y="28558"/>
                    </a:moveTo>
                    <a:cubicBezTo>
                      <a:pt x="64770" y="28558"/>
                      <a:pt x="32385" y="28558"/>
                      <a:pt x="0" y="28558"/>
                    </a:cubicBezTo>
                    <a:cubicBezTo>
                      <a:pt x="0" y="19039"/>
                      <a:pt x="0" y="9519"/>
                      <a:pt x="0" y="0"/>
                    </a:cubicBezTo>
                    <a:cubicBezTo>
                      <a:pt x="76200" y="0"/>
                      <a:pt x="152400" y="0"/>
                      <a:pt x="229553" y="0"/>
                    </a:cubicBezTo>
                    <a:cubicBezTo>
                      <a:pt x="229553" y="8567"/>
                      <a:pt x="229553" y="18087"/>
                      <a:pt x="229553" y="28558"/>
                    </a:cubicBezTo>
                    <a:cubicBezTo>
                      <a:pt x="198120" y="28558"/>
                      <a:pt x="165735" y="28558"/>
                      <a:pt x="133350" y="28558"/>
                    </a:cubicBezTo>
                    <a:cubicBezTo>
                      <a:pt x="133350" y="133270"/>
                      <a:pt x="133350" y="237031"/>
                      <a:pt x="133350" y="341744"/>
                    </a:cubicBezTo>
                    <a:cubicBezTo>
                      <a:pt x="121920" y="341744"/>
                      <a:pt x="111443" y="341744"/>
                      <a:pt x="100013" y="341744"/>
                    </a:cubicBezTo>
                    <a:cubicBezTo>
                      <a:pt x="99060" y="237983"/>
                      <a:pt x="99060" y="134222"/>
                      <a:pt x="99060" y="28558"/>
                    </a:cubicBezTo>
                    <a:close/>
                  </a:path>
                </a:pathLst>
              </a:custGeom>
              <a:solidFill>
                <a:srgbClr val="000000"/>
              </a:solidFill>
              <a:ln w="9525" cap="flat">
                <a:noFill/>
                <a:prstDash val="solid"/>
                <a:miter/>
              </a:ln>
            </p:spPr>
            <p:txBody>
              <a:bodyPr rtlCol="0" anchor="ctr"/>
              <a:lstStyle/>
              <a:p>
                <a:endParaRPr lang="en-US"/>
              </a:p>
            </p:txBody>
          </p:sp>
          <p:sp>
            <p:nvSpPr>
              <p:cNvPr id="234" name="Freeform 233">
                <a:extLst>
                  <a:ext uri="{FF2B5EF4-FFF2-40B4-BE49-F238E27FC236}">
                    <a16:creationId xmlns:a16="http://schemas.microsoft.com/office/drawing/2014/main" id="{B2407EEA-C30F-744E-AB37-DBD3D0D1AC37}"/>
                  </a:ext>
                </a:extLst>
              </p:cNvPr>
              <p:cNvSpPr/>
              <p:nvPr/>
            </p:nvSpPr>
            <p:spPr>
              <a:xfrm>
                <a:off x="4994909" y="1882110"/>
                <a:ext cx="32384" cy="341743"/>
              </a:xfrm>
              <a:custGeom>
                <a:avLst/>
                <a:gdLst>
                  <a:gd name="connsiteX0" fmla="*/ 0 w 32384"/>
                  <a:gd name="connsiteY0" fmla="*/ 0 h 341743"/>
                  <a:gd name="connsiteX1" fmla="*/ 32385 w 32384"/>
                  <a:gd name="connsiteY1" fmla="*/ 0 h 341743"/>
                  <a:gd name="connsiteX2" fmla="*/ 32385 w 32384"/>
                  <a:gd name="connsiteY2" fmla="*/ 341744 h 341743"/>
                  <a:gd name="connsiteX3" fmla="*/ 0 w 32384"/>
                  <a:gd name="connsiteY3" fmla="*/ 341744 h 341743"/>
                  <a:gd name="connsiteX4" fmla="*/ 0 w 32384"/>
                  <a:gd name="connsiteY4" fmla="*/ 0 h 341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84" h="341743">
                    <a:moveTo>
                      <a:pt x="0" y="0"/>
                    </a:moveTo>
                    <a:cubicBezTo>
                      <a:pt x="10478" y="0"/>
                      <a:pt x="20955" y="0"/>
                      <a:pt x="32385" y="0"/>
                    </a:cubicBezTo>
                    <a:cubicBezTo>
                      <a:pt x="32385" y="114232"/>
                      <a:pt x="32385" y="227512"/>
                      <a:pt x="32385" y="341744"/>
                    </a:cubicBezTo>
                    <a:cubicBezTo>
                      <a:pt x="21908" y="341744"/>
                      <a:pt x="11430" y="341744"/>
                      <a:pt x="0" y="341744"/>
                    </a:cubicBezTo>
                    <a:cubicBezTo>
                      <a:pt x="0" y="228464"/>
                      <a:pt x="0" y="114232"/>
                      <a:pt x="0" y="0"/>
                    </a:cubicBezTo>
                    <a:close/>
                  </a:path>
                </a:pathLst>
              </a:custGeom>
              <a:solidFill>
                <a:srgbClr val="000000"/>
              </a:solidFill>
              <a:ln w="9525" cap="flat">
                <a:noFill/>
                <a:prstDash val="solid"/>
                <a:miter/>
              </a:ln>
            </p:spPr>
            <p:txBody>
              <a:bodyPr rtlCol="0" anchor="ctr"/>
              <a:lstStyle/>
              <a:p>
                <a:endParaRPr lang="en-US"/>
              </a:p>
            </p:txBody>
          </p:sp>
        </p:grpSp>
        <p:grpSp>
          <p:nvGrpSpPr>
            <p:cNvPr id="217" name="Graphic 70">
              <a:extLst>
                <a:ext uri="{FF2B5EF4-FFF2-40B4-BE49-F238E27FC236}">
                  <a16:creationId xmlns:a16="http://schemas.microsoft.com/office/drawing/2014/main" id="{A0A596B7-266F-A74F-8D3B-1C3C3B099B91}"/>
                </a:ext>
              </a:extLst>
            </p:cNvPr>
            <p:cNvGrpSpPr/>
            <p:nvPr/>
          </p:nvGrpSpPr>
          <p:grpSpPr>
            <a:xfrm>
              <a:off x="2340292" y="1801153"/>
              <a:ext cx="1118277" cy="1003379"/>
              <a:chOff x="2340292" y="1801153"/>
              <a:chExt cx="1118277" cy="1003379"/>
            </a:xfrm>
          </p:grpSpPr>
          <p:sp>
            <p:nvSpPr>
              <p:cNvPr id="218" name="Freeform 217">
                <a:extLst>
                  <a:ext uri="{FF2B5EF4-FFF2-40B4-BE49-F238E27FC236}">
                    <a16:creationId xmlns:a16="http://schemas.microsoft.com/office/drawing/2014/main" id="{72A5A338-0592-424C-87B0-20D904279B36}"/>
                  </a:ext>
                </a:extLst>
              </p:cNvPr>
              <p:cNvSpPr/>
              <p:nvPr/>
            </p:nvSpPr>
            <p:spPr>
              <a:xfrm>
                <a:off x="2543208" y="2005900"/>
                <a:ext cx="706951" cy="598692"/>
              </a:xfrm>
              <a:custGeom>
                <a:avLst/>
                <a:gdLst>
                  <a:gd name="connsiteX0" fmla="*/ 236186 w 706951"/>
                  <a:gd name="connsiteY0" fmla="*/ 476879 h 598692"/>
                  <a:gd name="connsiteX1" fmla="*/ 199991 w 706951"/>
                  <a:gd name="connsiteY1" fmla="*/ 565409 h 598692"/>
                  <a:gd name="connsiteX2" fmla="*/ 72356 w 706951"/>
                  <a:gd name="connsiteY2" fmla="*/ 589207 h 598692"/>
                  <a:gd name="connsiteX3" fmla="*/ 1871 w 706951"/>
                  <a:gd name="connsiteY3" fmla="*/ 502582 h 598692"/>
                  <a:gd name="connsiteX4" fmla="*/ 100931 w 706951"/>
                  <a:gd name="connsiteY4" fmla="*/ 363599 h 598692"/>
                  <a:gd name="connsiteX5" fmla="*/ 159986 w 706951"/>
                  <a:gd name="connsiteY5" fmla="*/ 370263 h 598692"/>
                  <a:gd name="connsiteX6" fmla="*/ 283811 w 706951"/>
                  <a:gd name="connsiteY6" fmla="*/ 346465 h 598692"/>
                  <a:gd name="connsiteX7" fmla="*/ 340009 w 706951"/>
                  <a:gd name="connsiteY7" fmla="*/ 293157 h 598692"/>
                  <a:gd name="connsiteX8" fmla="*/ 458119 w 706951"/>
                  <a:gd name="connsiteY8" fmla="*/ 154174 h 598692"/>
                  <a:gd name="connsiteX9" fmla="*/ 470501 w 706951"/>
                  <a:gd name="connsiteY9" fmla="*/ 116097 h 598692"/>
                  <a:gd name="connsiteX10" fmla="*/ 608614 w 706951"/>
                  <a:gd name="connsiteY10" fmla="*/ 1865 h 598692"/>
                  <a:gd name="connsiteX11" fmla="*/ 701959 w 706951"/>
                  <a:gd name="connsiteY11" fmla="*/ 152271 h 598692"/>
                  <a:gd name="connsiteX12" fmla="*/ 559084 w 706951"/>
                  <a:gd name="connsiteY12" fmla="*/ 231281 h 598692"/>
                  <a:gd name="connsiteX13" fmla="*/ 491456 w 706951"/>
                  <a:gd name="connsiteY13" fmla="*/ 244608 h 598692"/>
                  <a:gd name="connsiteX14" fmla="*/ 302861 w 706951"/>
                  <a:gd name="connsiteY14" fmla="*/ 360744 h 598692"/>
                  <a:gd name="connsiteX15" fmla="*/ 260951 w 706951"/>
                  <a:gd name="connsiteY15" fmla="*/ 396917 h 598692"/>
                  <a:gd name="connsiteX16" fmla="*/ 236186 w 706951"/>
                  <a:gd name="connsiteY16" fmla="*/ 476879 h 59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6951" h="598692">
                    <a:moveTo>
                      <a:pt x="236186" y="476879"/>
                    </a:moveTo>
                    <a:cubicBezTo>
                      <a:pt x="238091" y="508293"/>
                      <a:pt x="226661" y="540659"/>
                      <a:pt x="199991" y="565409"/>
                    </a:cubicBezTo>
                    <a:cubicBezTo>
                      <a:pt x="166654" y="597775"/>
                      <a:pt x="116171" y="608246"/>
                      <a:pt x="72356" y="589207"/>
                    </a:cubicBezTo>
                    <a:cubicBezTo>
                      <a:pt x="34256" y="572073"/>
                      <a:pt x="8539" y="543515"/>
                      <a:pt x="1871" y="502582"/>
                    </a:cubicBezTo>
                    <a:cubicBezTo>
                      <a:pt x="-9559" y="431187"/>
                      <a:pt x="32351" y="375023"/>
                      <a:pt x="100931" y="363599"/>
                    </a:cubicBezTo>
                    <a:cubicBezTo>
                      <a:pt x="120934" y="359792"/>
                      <a:pt x="140936" y="362648"/>
                      <a:pt x="159986" y="370263"/>
                    </a:cubicBezTo>
                    <a:cubicBezTo>
                      <a:pt x="206659" y="388350"/>
                      <a:pt x="247616" y="376927"/>
                      <a:pt x="283811" y="346465"/>
                    </a:cubicBezTo>
                    <a:cubicBezTo>
                      <a:pt x="303814" y="329330"/>
                      <a:pt x="322864" y="312195"/>
                      <a:pt x="340009" y="293157"/>
                    </a:cubicBezTo>
                    <a:cubicBezTo>
                      <a:pt x="381919" y="248416"/>
                      <a:pt x="424781" y="205579"/>
                      <a:pt x="458119" y="154174"/>
                    </a:cubicBezTo>
                    <a:cubicBezTo>
                      <a:pt x="465739" y="142751"/>
                      <a:pt x="469549" y="130376"/>
                      <a:pt x="470501" y="116097"/>
                    </a:cubicBezTo>
                    <a:cubicBezTo>
                      <a:pt x="472406" y="39943"/>
                      <a:pt x="539081" y="-10510"/>
                      <a:pt x="608614" y="1865"/>
                    </a:cubicBezTo>
                    <a:cubicBezTo>
                      <a:pt x="680051" y="14240"/>
                      <a:pt x="721961" y="82779"/>
                      <a:pt x="701959" y="152271"/>
                    </a:cubicBezTo>
                    <a:cubicBezTo>
                      <a:pt x="684814" y="212242"/>
                      <a:pt x="619091" y="249368"/>
                      <a:pt x="559084" y="231281"/>
                    </a:cubicBezTo>
                    <a:cubicBezTo>
                      <a:pt x="533366" y="223665"/>
                      <a:pt x="512411" y="234137"/>
                      <a:pt x="491456" y="244608"/>
                    </a:cubicBezTo>
                    <a:cubicBezTo>
                      <a:pt x="424781" y="276974"/>
                      <a:pt x="362869" y="317907"/>
                      <a:pt x="302861" y="360744"/>
                    </a:cubicBezTo>
                    <a:cubicBezTo>
                      <a:pt x="287621" y="371215"/>
                      <a:pt x="273334" y="382638"/>
                      <a:pt x="260951" y="396917"/>
                    </a:cubicBezTo>
                    <a:cubicBezTo>
                      <a:pt x="243806" y="416908"/>
                      <a:pt x="235234" y="443562"/>
                      <a:pt x="236186" y="476879"/>
                    </a:cubicBezTo>
                    <a:close/>
                  </a:path>
                </a:pathLst>
              </a:custGeom>
              <a:solidFill>
                <a:srgbClr val="FFD00F"/>
              </a:solidFill>
              <a:ln w="9525" cap="flat">
                <a:noFill/>
                <a:prstDash val="solid"/>
                <a:miter/>
              </a:ln>
            </p:spPr>
            <p:txBody>
              <a:bodyPr rtlCol="0" anchor="ctr"/>
              <a:lstStyle/>
              <a:p>
                <a:endParaRPr lang="en-US"/>
              </a:p>
            </p:txBody>
          </p:sp>
          <p:sp>
            <p:nvSpPr>
              <p:cNvPr id="219" name="Freeform 218">
                <a:extLst>
                  <a:ext uri="{FF2B5EF4-FFF2-40B4-BE49-F238E27FC236}">
                    <a16:creationId xmlns:a16="http://schemas.microsoft.com/office/drawing/2014/main" id="{AA1FDAED-8653-814E-9FEB-99D74F8F30CB}"/>
                  </a:ext>
                </a:extLst>
              </p:cNvPr>
              <p:cNvSpPr/>
              <p:nvPr/>
            </p:nvSpPr>
            <p:spPr>
              <a:xfrm>
                <a:off x="2340292" y="2166738"/>
                <a:ext cx="641984" cy="637794"/>
              </a:xfrm>
              <a:custGeom>
                <a:avLst/>
                <a:gdLst>
                  <a:gd name="connsiteX0" fmla="*/ 641033 w 641984"/>
                  <a:gd name="connsiteY0" fmla="*/ 315090 h 637794"/>
                  <a:gd name="connsiteX1" fmla="*/ 641033 w 641984"/>
                  <a:gd name="connsiteY1" fmla="*/ 310330 h 637794"/>
                  <a:gd name="connsiteX2" fmla="*/ 561975 w 641984"/>
                  <a:gd name="connsiteY2" fmla="*/ 231320 h 637794"/>
                  <a:gd name="connsiteX3" fmla="*/ 482918 w 641984"/>
                  <a:gd name="connsiteY3" fmla="*/ 310330 h 637794"/>
                  <a:gd name="connsiteX4" fmla="*/ 483870 w 641984"/>
                  <a:gd name="connsiteY4" fmla="*/ 321753 h 637794"/>
                  <a:gd name="connsiteX5" fmla="*/ 320040 w 641984"/>
                  <a:gd name="connsiteY5" fmla="*/ 482630 h 637794"/>
                  <a:gd name="connsiteX6" fmla="*/ 156210 w 641984"/>
                  <a:gd name="connsiteY6" fmla="*/ 319849 h 637794"/>
                  <a:gd name="connsiteX7" fmla="*/ 320040 w 641984"/>
                  <a:gd name="connsiteY7" fmla="*/ 157069 h 637794"/>
                  <a:gd name="connsiteX8" fmla="*/ 379095 w 641984"/>
                  <a:gd name="connsiteY8" fmla="*/ 168492 h 637794"/>
                  <a:gd name="connsiteX9" fmla="*/ 379095 w 641984"/>
                  <a:gd name="connsiteY9" fmla="*/ 168492 h 637794"/>
                  <a:gd name="connsiteX10" fmla="*/ 401003 w 641984"/>
                  <a:gd name="connsiteY10" fmla="*/ 171348 h 637794"/>
                  <a:gd name="connsiteX11" fmla="*/ 480060 w 641984"/>
                  <a:gd name="connsiteY11" fmla="*/ 92338 h 637794"/>
                  <a:gd name="connsiteX12" fmla="*/ 437197 w 641984"/>
                  <a:gd name="connsiteY12" fmla="*/ 21894 h 637794"/>
                  <a:gd name="connsiteX13" fmla="*/ 437197 w 641984"/>
                  <a:gd name="connsiteY13" fmla="*/ 21894 h 637794"/>
                  <a:gd name="connsiteX14" fmla="*/ 434340 w 641984"/>
                  <a:gd name="connsiteY14" fmla="*/ 20943 h 637794"/>
                  <a:gd name="connsiteX15" fmla="*/ 421005 w 641984"/>
                  <a:gd name="connsiteY15" fmla="*/ 16183 h 637794"/>
                  <a:gd name="connsiteX16" fmla="*/ 320993 w 641984"/>
                  <a:gd name="connsiteY16" fmla="*/ 0 h 637794"/>
                  <a:gd name="connsiteX17" fmla="*/ 0 w 641984"/>
                  <a:gd name="connsiteY17" fmla="*/ 318897 h 637794"/>
                  <a:gd name="connsiteX18" fmla="*/ 320993 w 641984"/>
                  <a:gd name="connsiteY18" fmla="*/ 637794 h 637794"/>
                  <a:gd name="connsiteX19" fmla="*/ 641985 w 641984"/>
                  <a:gd name="connsiteY19" fmla="*/ 318897 h 637794"/>
                  <a:gd name="connsiteX20" fmla="*/ 641033 w 641984"/>
                  <a:gd name="connsiteY20" fmla="*/ 315090 h 63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1984" h="637794">
                    <a:moveTo>
                      <a:pt x="641033" y="315090"/>
                    </a:moveTo>
                    <a:cubicBezTo>
                      <a:pt x="641033" y="313186"/>
                      <a:pt x="641033" y="312234"/>
                      <a:pt x="641033" y="310330"/>
                    </a:cubicBezTo>
                    <a:cubicBezTo>
                      <a:pt x="641033" y="266541"/>
                      <a:pt x="605790" y="231320"/>
                      <a:pt x="561975" y="231320"/>
                    </a:cubicBezTo>
                    <a:cubicBezTo>
                      <a:pt x="518160" y="231320"/>
                      <a:pt x="482918" y="266541"/>
                      <a:pt x="482918" y="310330"/>
                    </a:cubicBezTo>
                    <a:cubicBezTo>
                      <a:pt x="482918" y="314138"/>
                      <a:pt x="482918" y="317945"/>
                      <a:pt x="483870" y="321753"/>
                    </a:cubicBezTo>
                    <a:cubicBezTo>
                      <a:pt x="482918" y="411235"/>
                      <a:pt x="410528" y="482630"/>
                      <a:pt x="320040" y="482630"/>
                    </a:cubicBezTo>
                    <a:cubicBezTo>
                      <a:pt x="229553" y="482630"/>
                      <a:pt x="156210" y="410283"/>
                      <a:pt x="156210" y="319849"/>
                    </a:cubicBezTo>
                    <a:cubicBezTo>
                      <a:pt x="156210" y="230368"/>
                      <a:pt x="229553" y="157069"/>
                      <a:pt x="320040" y="157069"/>
                    </a:cubicBezTo>
                    <a:cubicBezTo>
                      <a:pt x="340995" y="157069"/>
                      <a:pt x="360045" y="160877"/>
                      <a:pt x="379095" y="168492"/>
                    </a:cubicBezTo>
                    <a:cubicBezTo>
                      <a:pt x="379095" y="168492"/>
                      <a:pt x="379095" y="168492"/>
                      <a:pt x="379095" y="168492"/>
                    </a:cubicBezTo>
                    <a:cubicBezTo>
                      <a:pt x="385762" y="170396"/>
                      <a:pt x="393383" y="171348"/>
                      <a:pt x="401003" y="171348"/>
                    </a:cubicBezTo>
                    <a:cubicBezTo>
                      <a:pt x="444818" y="171348"/>
                      <a:pt x="480060" y="136126"/>
                      <a:pt x="480060" y="92338"/>
                    </a:cubicBezTo>
                    <a:cubicBezTo>
                      <a:pt x="480060" y="61876"/>
                      <a:pt x="462915" y="35222"/>
                      <a:pt x="437197" y="21894"/>
                    </a:cubicBezTo>
                    <a:cubicBezTo>
                      <a:pt x="437197" y="21894"/>
                      <a:pt x="437197" y="21894"/>
                      <a:pt x="437197" y="21894"/>
                    </a:cubicBezTo>
                    <a:cubicBezTo>
                      <a:pt x="436245" y="21894"/>
                      <a:pt x="435293" y="20943"/>
                      <a:pt x="434340" y="20943"/>
                    </a:cubicBezTo>
                    <a:cubicBezTo>
                      <a:pt x="429578" y="19039"/>
                      <a:pt x="425768" y="17135"/>
                      <a:pt x="421005" y="16183"/>
                    </a:cubicBezTo>
                    <a:cubicBezTo>
                      <a:pt x="389572" y="5712"/>
                      <a:pt x="355283" y="0"/>
                      <a:pt x="320993" y="0"/>
                    </a:cubicBezTo>
                    <a:cubicBezTo>
                      <a:pt x="143828" y="0"/>
                      <a:pt x="0" y="142790"/>
                      <a:pt x="0" y="318897"/>
                    </a:cubicBezTo>
                    <a:cubicBezTo>
                      <a:pt x="0" y="495005"/>
                      <a:pt x="143828" y="637794"/>
                      <a:pt x="320993" y="637794"/>
                    </a:cubicBezTo>
                    <a:cubicBezTo>
                      <a:pt x="498158" y="637794"/>
                      <a:pt x="641985" y="495005"/>
                      <a:pt x="641985" y="318897"/>
                    </a:cubicBezTo>
                    <a:cubicBezTo>
                      <a:pt x="641985" y="317945"/>
                      <a:pt x="641033" y="316042"/>
                      <a:pt x="641033" y="315090"/>
                    </a:cubicBezTo>
                    <a:close/>
                  </a:path>
                </a:pathLst>
              </a:custGeom>
              <a:solidFill>
                <a:srgbClr val="293170"/>
              </a:solidFill>
              <a:ln w="9525" cap="flat">
                <a:noFill/>
                <a:prstDash val="solid"/>
                <a:miter/>
              </a:ln>
            </p:spPr>
            <p:txBody>
              <a:bodyPr rtlCol="0" anchor="ctr"/>
              <a:lstStyle/>
              <a:p>
                <a:endParaRPr lang="en-US"/>
              </a:p>
            </p:txBody>
          </p:sp>
          <p:sp>
            <p:nvSpPr>
              <p:cNvPr id="220" name="Freeform 219">
                <a:extLst>
                  <a:ext uri="{FF2B5EF4-FFF2-40B4-BE49-F238E27FC236}">
                    <a16:creationId xmlns:a16="http://schemas.microsoft.com/office/drawing/2014/main" id="{18C28343-C428-5841-99FD-E3D7270833BB}"/>
                  </a:ext>
                </a:extLst>
              </p:cNvPr>
              <p:cNvSpPr/>
              <p:nvPr/>
            </p:nvSpPr>
            <p:spPr>
              <a:xfrm>
                <a:off x="2813666" y="1801153"/>
                <a:ext cx="644904" cy="637880"/>
              </a:xfrm>
              <a:custGeom>
                <a:avLst/>
                <a:gdLst>
                  <a:gd name="connsiteX0" fmla="*/ 19 w 644904"/>
                  <a:gd name="connsiteY0" fmla="*/ 319892 h 637880"/>
                  <a:gd name="connsiteX1" fmla="*/ 19 w 644904"/>
                  <a:gd name="connsiteY1" fmla="*/ 324652 h 637880"/>
                  <a:gd name="connsiteX2" fmla="*/ 78124 w 644904"/>
                  <a:gd name="connsiteY2" fmla="*/ 405566 h 637880"/>
                  <a:gd name="connsiteX3" fmla="*/ 159086 w 644904"/>
                  <a:gd name="connsiteY3" fmla="*/ 327508 h 637880"/>
                  <a:gd name="connsiteX4" fmla="*/ 158134 w 644904"/>
                  <a:gd name="connsiteY4" fmla="*/ 316084 h 637880"/>
                  <a:gd name="connsiteX5" fmla="*/ 324821 w 644904"/>
                  <a:gd name="connsiteY5" fmla="*/ 158064 h 637880"/>
                  <a:gd name="connsiteX6" fmla="*/ 485794 w 644904"/>
                  <a:gd name="connsiteY6" fmla="*/ 323700 h 637880"/>
                  <a:gd name="connsiteX7" fmla="*/ 319106 w 644904"/>
                  <a:gd name="connsiteY7" fmla="*/ 482672 h 637880"/>
                  <a:gd name="connsiteX8" fmla="*/ 261004 w 644904"/>
                  <a:gd name="connsiteY8" fmla="*/ 470297 h 637880"/>
                  <a:gd name="connsiteX9" fmla="*/ 261004 w 644904"/>
                  <a:gd name="connsiteY9" fmla="*/ 470297 h 637880"/>
                  <a:gd name="connsiteX10" fmla="*/ 239096 w 644904"/>
                  <a:gd name="connsiteY10" fmla="*/ 466490 h 637880"/>
                  <a:gd name="connsiteX11" fmla="*/ 159086 w 644904"/>
                  <a:gd name="connsiteY11" fmla="*/ 543596 h 637880"/>
                  <a:gd name="connsiteX12" fmla="*/ 200996 w 644904"/>
                  <a:gd name="connsiteY12" fmla="*/ 614039 h 637880"/>
                  <a:gd name="connsiteX13" fmla="*/ 200996 w 644904"/>
                  <a:gd name="connsiteY13" fmla="*/ 614039 h 637880"/>
                  <a:gd name="connsiteX14" fmla="*/ 203854 w 644904"/>
                  <a:gd name="connsiteY14" fmla="*/ 614991 h 637880"/>
                  <a:gd name="connsiteX15" fmla="*/ 217189 w 644904"/>
                  <a:gd name="connsiteY15" fmla="*/ 619751 h 637880"/>
                  <a:gd name="connsiteX16" fmla="*/ 317201 w 644904"/>
                  <a:gd name="connsiteY16" fmla="*/ 637837 h 637880"/>
                  <a:gd name="connsiteX17" fmla="*/ 644861 w 644904"/>
                  <a:gd name="connsiteY17" fmla="*/ 324652 h 637880"/>
                  <a:gd name="connsiteX18" fmla="*/ 329584 w 644904"/>
                  <a:gd name="connsiteY18" fmla="*/ 43 h 637880"/>
                  <a:gd name="connsiteX19" fmla="*/ 1924 w 644904"/>
                  <a:gd name="connsiteY19" fmla="*/ 312277 h 637880"/>
                  <a:gd name="connsiteX20" fmla="*/ 19 w 644904"/>
                  <a:gd name="connsiteY20" fmla="*/ 319892 h 637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904" h="637880">
                    <a:moveTo>
                      <a:pt x="19" y="319892"/>
                    </a:moveTo>
                    <a:cubicBezTo>
                      <a:pt x="19" y="321796"/>
                      <a:pt x="19" y="322748"/>
                      <a:pt x="19" y="324652"/>
                    </a:cubicBezTo>
                    <a:cubicBezTo>
                      <a:pt x="-934" y="368441"/>
                      <a:pt x="34309" y="404614"/>
                      <a:pt x="78124" y="405566"/>
                    </a:cubicBezTo>
                    <a:cubicBezTo>
                      <a:pt x="121939" y="406518"/>
                      <a:pt x="158134" y="371296"/>
                      <a:pt x="159086" y="327508"/>
                    </a:cubicBezTo>
                    <a:cubicBezTo>
                      <a:pt x="159086" y="323700"/>
                      <a:pt x="159086" y="319892"/>
                      <a:pt x="158134" y="316084"/>
                    </a:cubicBezTo>
                    <a:cubicBezTo>
                      <a:pt x="160039" y="226603"/>
                      <a:pt x="234334" y="156160"/>
                      <a:pt x="324821" y="158064"/>
                    </a:cubicBezTo>
                    <a:cubicBezTo>
                      <a:pt x="415309" y="159968"/>
                      <a:pt x="486746" y="234218"/>
                      <a:pt x="485794" y="323700"/>
                    </a:cubicBezTo>
                    <a:cubicBezTo>
                      <a:pt x="483889" y="413181"/>
                      <a:pt x="409594" y="484576"/>
                      <a:pt x="319106" y="482672"/>
                    </a:cubicBezTo>
                    <a:cubicBezTo>
                      <a:pt x="298151" y="482672"/>
                      <a:pt x="279101" y="477913"/>
                      <a:pt x="261004" y="470297"/>
                    </a:cubicBezTo>
                    <a:cubicBezTo>
                      <a:pt x="261004" y="470297"/>
                      <a:pt x="261004" y="470297"/>
                      <a:pt x="261004" y="470297"/>
                    </a:cubicBezTo>
                    <a:cubicBezTo>
                      <a:pt x="254336" y="468393"/>
                      <a:pt x="246716" y="466490"/>
                      <a:pt x="239096" y="466490"/>
                    </a:cubicBezTo>
                    <a:cubicBezTo>
                      <a:pt x="195281" y="465538"/>
                      <a:pt x="160039" y="499807"/>
                      <a:pt x="159086" y="543596"/>
                    </a:cubicBezTo>
                    <a:cubicBezTo>
                      <a:pt x="158134" y="574058"/>
                      <a:pt x="175279" y="600712"/>
                      <a:pt x="200996" y="614039"/>
                    </a:cubicBezTo>
                    <a:cubicBezTo>
                      <a:pt x="200996" y="614039"/>
                      <a:pt x="200996" y="614039"/>
                      <a:pt x="200996" y="614039"/>
                    </a:cubicBezTo>
                    <a:cubicBezTo>
                      <a:pt x="201949" y="614039"/>
                      <a:pt x="202901" y="614991"/>
                      <a:pt x="203854" y="614991"/>
                    </a:cubicBezTo>
                    <a:cubicBezTo>
                      <a:pt x="208616" y="616895"/>
                      <a:pt x="212426" y="618799"/>
                      <a:pt x="217189" y="619751"/>
                    </a:cubicBezTo>
                    <a:cubicBezTo>
                      <a:pt x="248621" y="630222"/>
                      <a:pt x="281959" y="636885"/>
                      <a:pt x="317201" y="637837"/>
                    </a:cubicBezTo>
                    <a:cubicBezTo>
                      <a:pt x="494366" y="640693"/>
                      <a:pt x="641051" y="500759"/>
                      <a:pt x="644861" y="324652"/>
                    </a:cubicBezTo>
                    <a:cubicBezTo>
                      <a:pt x="647719" y="148544"/>
                      <a:pt x="506749" y="2899"/>
                      <a:pt x="329584" y="43"/>
                    </a:cubicBezTo>
                    <a:cubicBezTo>
                      <a:pt x="152419" y="-2813"/>
                      <a:pt x="5734" y="137121"/>
                      <a:pt x="1924" y="312277"/>
                    </a:cubicBezTo>
                    <a:cubicBezTo>
                      <a:pt x="19" y="316084"/>
                      <a:pt x="19" y="317988"/>
                      <a:pt x="19" y="319892"/>
                    </a:cubicBezTo>
                    <a:close/>
                  </a:path>
                </a:pathLst>
              </a:custGeom>
              <a:solidFill>
                <a:srgbClr val="E43125"/>
              </a:solidFill>
              <a:ln w="9525" cap="flat">
                <a:noFill/>
                <a:prstDash val="solid"/>
                <a:miter/>
              </a:ln>
            </p:spPr>
            <p:txBody>
              <a:bodyPr rtlCol="0" anchor="ctr"/>
              <a:lstStyle/>
              <a:p>
                <a:endParaRPr lang="en-US"/>
              </a:p>
            </p:txBody>
          </p:sp>
        </p:grpSp>
      </p:grpSp>
      <p:grpSp>
        <p:nvGrpSpPr>
          <p:cNvPr id="236" name="Group 235">
            <a:extLst>
              <a:ext uri="{FF2B5EF4-FFF2-40B4-BE49-F238E27FC236}">
                <a16:creationId xmlns:a16="http://schemas.microsoft.com/office/drawing/2014/main" id="{0D89DBB2-E47C-D848-8664-308B8B49DC12}"/>
              </a:ext>
            </a:extLst>
          </p:cNvPr>
          <p:cNvGrpSpPr/>
          <p:nvPr userDrawn="1"/>
        </p:nvGrpSpPr>
        <p:grpSpPr>
          <a:xfrm>
            <a:off x="-10018" y="2711009"/>
            <a:ext cx="7892217" cy="5879824"/>
            <a:chOff x="-49737" y="1400379"/>
            <a:chExt cx="7752925" cy="5776050"/>
          </a:xfrm>
        </p:grpSpPr>
        <p:sp>
          <p:nvSpPr>
            <p:cNvPr id="237" name="Graphic 4">
              <a:extLst>
                <a:ext uri="{FF2B5EF4-FFF2-40B4-BE49-F238E27FC236}">
                  <a16:creationId xmlns:a16="http://schemas.microsoft.com/office/drawing/2014/main" id="{A2C05837-1DD7-6C4A-A6E4-19F7365B74FB}"/>
                </a:ext>
              </a:extLst>
            </p:cNvPr>
            <p:cNvSpPr/>
            <p:nvPr userDrawn="1"/>
          </p:nvSpPr>
          <p:spPr>
            <a:xfrm rot="10800000" flipH="1">
              <a:off x="4732281" y="2777428"/>
              <a:ext cx="2970907" cy="3040818"/>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238" name="Graphic 4">
              <a:extLst>
                <a:ext uri="{FF2B5EF4-FFF2-40B4-BE49-F238E27FC236}">
                  <a16:creationId xmlns:a16="http://schemas.microsoft.com/office/drawing/2014/main" id="{30B59DDB-0D7A-014C-8449-BD5DFB26E03F}"/>
                </a:ext>
              </a:extLst>
            </p:cNvPr>
            <p:cNvSpPr/>
            <p:nvPr userDrawn="1"/>
          </p:nvSpPr>
          <p:spPr>
            <a:xfrm rot="10800000" flipH="1">
              <a:off x="1859520" y="2795682"/>
              <a:ext cx="5821018" cy="43807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5189172-DD46-4D4B-96F1-0BA7CB42CEE2}"/>
                </a:ext>
              </a:extLst>
            </p:cNvPr>
            <p:cNvSpPr/>
            <p:nvPr userDrawn="1"/>
          </p:nvSpPr>
          <p:spPr>
            <a:xfrm rot="10800000" flipH="1">
              <a:off x="-49737" y="1400379"/>
              <a:ext cx="4785795" cy="4388023"/>
            </a:xfrm>
            <a:custGeom>
              <a:avLst/>
              <a:gdLst>
                <a:gd name="connsiteX0" fmla="*/ 1875288 w 4785795"/>
                <a:gd name="connsiteY0" fmla="*/ 4388023 h 4388023"/>
                <a:gd name="connsiteX1" fmla="*/ 4785795 w 4785795"/>
                <a:gd name="connsiteY1" fmla="*/ 1479249 h 4388023"/>
                <a:gd name="connsiteX2" fmla="*/ 4782022 w 4785795"/>
                <a:gd name="connsiteY2" fmla="*/ 7887 h 4388023"/>
                <a:gd name="connsiteX3" fmla="*/ 4631023 w 4785795"/>
                <a:gd name="connsiteY3" fmla="*/ 4114 h 4388023"/>
                <a:gd name="connsiteX4" fmla="*/ 4362997 w 4785795"/>
                <a:gd name="connsiteY4" fmla="*/ 60705 h 4388023"/>
                <a:gd name="connsiteX5" fmla="*/ 4344120 w 4785795"/>
                <a:gd name="connsiteY5" fmla="*/ 68251 h 4388023"/>
                <a:gd name="connsiteX6" fmla="*/ 4336574 w 4785795"/>
                <a:gd name="connsiteY6" fmla="*/ 72020 h 4388023"/>
                <a:gd name="connsiteX7" fmla="*/ 4238421 w 4785795"/>
                <a:gd name="connsiteY7" fmla="*/ 113523 h 4388023"/>
                <a:gd name="connsiteX8" fmla="*/ 4238421 w 4785795"/>
                <a:gd name="connsiteY8" fmla="*/ 109750 h 4388023"/>
                <a:gd name="connsiteX9" fmla="*/ 3287126 w 4785795"/>
                <a:gd name="connsiteY9" fmla="*/ 1520751 h 4388023"/>
                <a:gd name="connsiteX10" fmla="*/ 3309780 w 4785795"/>
                <a:gd name="connsiteY10" fmla="*/ 1720704 h 4388023"/>
                <a:gd name="connsiteX11" fmla="*/ 2615180 w 4785795"/>
                <a:gd name="connsiteY11" fmla="*/ 2784614 h 4388023"/>
                <a:gd name="connsiteX12" fmla="*/ 1988538 w 4785795"/>
                <a:gd name="connsiteY12" fmla="*/ 2992113 h 4388023"/>
                <a:gd name="connsiteX13" fmla="*/ 1943238 w 4785795"/>
                <a:gd name="connsiteY13" fmla="*/ 2995886 h 4388023"/>
                <a:gd name="connsiteX14" fmla="*/ 0 w 4785795"/>
                <a:gd name="connsiteY14" fmla="*/ 2989286 h 4388023"/>
                <a:gd name="connsiteX15" fmla="*/ 0 w 4785795"/>
                <a:gd name="connsiteY15" fmla="*/ 4377815 h 4388023"/>
                <a:gd name="connsiteX16" fmla="*/ 1875288 w 4785795"/>
                <a:gd name="connsiteY16" fmla="*/ 4384250 h 4388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85795" h="4388023">
                  <a:moveTo>
                    <a:pt x="1875288" y="4388023"/>
                  </a:moveTo>
                  <a:cubicBezTo>
                    <a:pt x="3483425" y="4388023"/>
                    <a:pt x="4785795" y="3086430"/>
                    <a:pt x="4785795" y="1479249"/>
                  </a:cubicBezTo>
                  <a:cubicBezTo>
                    <a:pt x="4785795" y="977475"/>
                    <a:pt x="4782022" y="577569"/>
                    <a:pt x="4782022" y="7887"/>
                  </a:cubicBezTo>
                  <a:cubicBezTo>
                    <a:pt x="4785795" y="341"/>
                    <a:pt x="4721618" y="-3432"/>
                    <a:pt x="4631023" y="4114"/>
                  </a:cubicBezTo>
                  <a:cubicBezTo>
                    <a:pt x="4540419" y="15433"/>
                    <a:pt x="4449824" y="34294"/>
                    <a:pt x="4362997" y="60705"/>
                  </a:cubicBezTo>
                  <a:cubicBezTo>
                    <a:pt x="4355447" y="64478"/>
                    <a:pt x="4351670" y="64478"/>
                    <a:pt x="4344120" y="68251"/>
                  </a:cubicBezTo>
                  <a:cubicBezTo>
                    <a:pt x="4340347" y="68251"/>
                    <a:pt x="4340347" y="68251"/>
                    <a:pt x="4336574" y="72020"/>
                  </a:cubicBezTo>
                  <a:cubicBezTo>
                    <a:pt x="4302598" y="83339"/>
                    <a:pt x="4272398" y="94658"/>
                    <a:pt x="4238421" y="113523"/>
                  </a:cubicBezTo>
                  <a:lnTo>
                    <a:pt x="4238421" y="109750"/>
                  </a:lnTo>
                  <a:cubicBezTo>
                    <a:pt x="3679728" y="336114"/>
                    <a:pt x="3287126" y="883158"/>
                    <a:pt x="3287126" y="1520751"/>
                  </a:cubicBezTo>
                  <a:lnTo>
                    <a:pt x="3309780" y="1720704"/>
                  </a:lnTo>
                  <a:cubicBezTo>
                    <a:pt x="3309780" y="2384704"/>
                    <a:pt x="2615180" y="2784614"/>
                    <a:pt x="2615180" y="2784614"/>
                  </a:cubicBezTo>
                  <a:cubicBezTo>
                    <a:pt x="2392458" y="2946841"/>
                    <a:pt x="2124433" y="2984567"/>
                    <a:pt x="1988538" y="2992113"/>
                  </a:cubicBezTo>
                  <a:cubicBezTo>
                    <a:pt x="1973434" y="2992113"/>
                    <a:pt x="1958338" y="2995886"/>
                    <a:pt x="1943238" y="2995886"/>
                  </a:cubicBezTo>
                  <a:lnTo>
                    <a:pt x="0" y="2989286"/>
                  </a:lnTo>
                  <a:lnTo>
                    <a:pt x="0" y="4377815"/>
                  </a:lnTo>
                  <a:lnTo>
                    <a:pt x="1875288" y="4384250"/>
                  </a:lnTo>
                  <a:close/>
                </a:path>
              </a:pathLst>
            </a:custGeom>
            <a:solidFill>
              <a:srgbClr val="1C2C72"/>
            </a:solidFill>
            <a:ln w="9525" cap="flat">
              <a:noFill/>
              <a:prstDash val="solid"/>
              <a:miter/>
            </a:ln>
          </p:spPr>
          <p:txBody>
            <a:bodyPr rtlCol="0" anchor="ctr"/>
            <a:lstStyle/>
            <a:p>
              <a:endParaRPr lang="en-US"/>
            </a:p>
          </p:txBody>
        </p:sp>
      </p:grpSp>
      <p:pic>
        <p:nvPicPr>
          <p:cNvPr id="240" name="Picture 239">
            <a:extLst>
              <a:ext uri="{FF2B5EF4-FFF2-40B4-BE49-F238E27FC236}">
                <a16:creationId xmlns:a16="http://schemas.microsoft.com/office/drawing/2014/main" id="{327B7E6F-17BC-9D47-9DAF-532543D27E3A}"/>
              </a:ext>
            </a:extLst>
          </p:cNvPr>
          <p:cNvPicPr/>
          <p:nvPr userDrawn="1"/>
        </p:nvPicPr>
        <p:blipFill rotWithShape="1">
          <a:blip r:embed="rId2" cstate="screen">
            <a:extLst>
              <a:ext uri="{28A0092B-C50C-407E-A947-70E740481C1C}">
                <a14:useLocalDpi xmlns:a14="http://schemas.microsoft.com/office/drawing/2010/main"/>
              </a:ext>
            </a:extLst>
          </a:blip>
          <a:srcRect r="44449"/>
          <a:stretch/>
        </p:blipFill>
        <p:spPr bwMode="auto">
          <a:xfrm>
            <a:off x="509229" y="10191125"/>
            <a:ext cx="1280061" cy="293943"/>
          </a:xfrm>
          <a:prstGeom prst="rect">
            <a:avLst/>
          </a:prstGeom>
          <a:ln>
            <a:noFill/>
          </a:ln>
          <a:extLst>
            <a:ext uri="{53640926-AAD7-44D8-BBD7-CCE9431645EC}">
              <a14:shadowObscured xmlns:a14="http://schemas.microsoft.com/office/drawing/2010/main"/>
            </a:ext>
          </a:extLst>
        </p:spPr>
      </p:pic>
      <p:sp>
        <p:nvSpPr>
          <p:cNvPr id="241" name="Text Box 5">
            <a:extLst>
              <a:ext uri="{FF2B5EF4-FFF2-40B4-BE49-F238E27FC236}">
                <a16:creationId xmlns:a16="http://schemas.microsoft.com/office/drawing/2014/main" id="{8A2BBC71-975E-E14F-BAF7-E09EA497CC74}"/>
              </a:ext>
            </a:extLst>
          </p:cNvPr>
          <p:cNvSpPr txBox="1"/>
          <p:nvPr userDrawn="1"/>
        </p:nvSpPr>
        <p:spPr>
          <a:xfrm>
            <a:off x="1900705" y="10141004"/>
            <a:ext cx="2196662" cy="344064"/>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500" dirty="0">
                <a:solidFill>
                  <a:schemeClr val="tx1"/>
                </a:solidFill>
                <a:effectLst/>
                <a:latin typeface="Avenir Book" panose="02000503020000020003" pitchFamily="2" charset="0"/>
                <a:ea typeface="Times New Roman" panose="02020603050405020304" pitchFamily="18" charset="0"/>
                <a:cs typeface="Times New Roman" panose="02020603050405020304" pitchFamily="18"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IE" sz="5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a:p>
            <a:pPr algn="ctr"/>
            <a:r>
              <a:rPr lang="en-US" sz="5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rPr>
              <a:t> </a:t>
            </a:r>
            <a:endParaRPr lang="en-IE" sz="5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p:txBody>
      </p:sp>
      <p:sp>
        <p:nvSpPr>
          <p:cNvPr id="242" name="Text Placeholder 32">
            <a:extLst>
              <a:ext uri="{FF2B5EF4-FFF2-40B4-BE49-F238E27FC236}">
                <a16:creationId xmlns:a16="http://schemas.microsoft.com/office/drawing/2014/main" id="{E6C06802-41AE-9248-8D16-8BD7798E7F99}"/>
              </a:ext>
            </a:extLst>
          </p:cNvPr>
          <p:cNvSpPr>
            <a:spLocks noGrp="1"/>
          </p:cNvSpPr>
          <p:nvPr userDrawn="1">
            <p:ph type="body" sz="quarter" idx="10" hasCustomPrompt="1"/>
          </p:nvPr>
        </p:nvSpPr>
        <p:spPr>
          <a:xfrm>
            <a:off x="509203" y="8419598"/>
            <a:ext cx="3870325" cy="1038225"/>
          </a:xfrm>
        </p:spPr>
        <p:txBody>
          <a:bodyPr>
            <a:noAutofit/>
          </a:bodyPr>
          <a:lstStyle>
            <a:lvl1pPr marL="0" indent="0" algn="l">
              <a:lnSpc>
                <a:spcPct val="100000"/>
              </a:lnSpc>
              <a:spcBef>
                <a:spcPts val="0"/>
              </a:spcBef>
              <a:buNone/>
              <a:defRPr sz="3200" b="1" i="0">
                <a:solidFill>
                  <a:schemeClr val="tx1"/>
                </a:solidFill>
                <a:latin typeface="Poppins SemiBold" pitchFamily="2" charset="77"/>
                <a:cs typeface="Poppins SemiBold"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OUR PROJECT</a:t>
            </a:r>
            <a:endParaRPr lang="en-US" dirty="0"/>
          </a:p>
        </p:txBody>
      </p:sp>
      <p:sp>
        <p:nvSpPr>
          <p:cNvPr id="243" name="Text Placeholder 32">
            <a:extLst>
              <a:ext uri="{FF2B5EF4-FFF2-40B4-BE49-F238E27FC236}">
                <a16:creationId xmlns:a16="http://schemas.microsoft.com/office/drawing/2014/main" id="{95AD672A-D36F-DA48-8CE4-A60A99288EC6}"/>
              </a:ext>
            </a:extLst>
          </p:cNvPr>
          <p:cNvSpPr>
            <a:spLocks noGrp="1"/>
          </p:cNvSpPr>
          <p:nvPr userDrawn="1">
            <p:ph type="body" sz="quarter" idx="16" hasCustomPrompt="1"/>
          </p:nvPr>
        </p:nvSpPr>
        <p:spPr>
          <a:xfrm>
            <a:off x="509203" y="9129365"/>
            <a:ext cx="3908229" cy="751695"/>
          </a:xfrm>
        </p:spPr>
        <p:txBody>
          <a:bodyPr anchor="t">
            <a:noAutofit/>
          </a:bodyPr>
          <a:lstStyle>
            <a:lvl1pPr marL="0" indent="0" algn="l">
              <a:lnSpc>
                <a:spcPct val="100000"/>
              </a:lnSpc>
              <a:spcBef>
                <a:spcPts val="0"/>
              </a:spcBef>
              <a:buNone/>
              <a:defRPr sz="20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short description</a:t>
            </a:r>
            <a:endParaRPr lang="en-US" dirty="0"/>
          </a:p>
        </p:txBody>
      </p:sp>
      <p:sp>
        <p:nvSpPr>
          <p:cNvPr id="42" name="Rectangle 41">
            <a:extLst>
              <a:ext uri="{FF2B5EF4-FFF2-40B4-BE49-F238E27FC236}">
                <a16:creationId xmlns:a16="http://schemas.microsoft.com/office/drawing/2014/main" id="{E2F0DD54-1EDF-574F-A617-8326470B5407}"/>
              </a:ext>
            </a:extLst>
          </p:cNvPr>
          <p:cNvSpPr/>
          <p:nvPr userDrawn="1"/>
        </p:nvSpPr>
        <p:spPr>
          <a:xfrm rot="16200000">
            <a:off x="5497230" y="8763057"/>
            <a:ext cx="3472562" cy="400110"/>
          </a:xfrm>
          <a:prstGeom prst="rect">
            <a:avLst/>
          </a:prstGeom>
          <a:noFill/>
        </p:spPr>
        <p:txBody>
          <a:bodyPr wrap="square" anchor="ctr">
            <a:spAutoFit/>
          </a:bodyPr>
          <a:lstStyle/>
          <a:p>
            <a:pPr algn="l"/>
            <a:r>
              <a:rPr lang="en-US" sz="2000" dirty="0">
                <a:solidFill>
                  <a:schemeClr val="tx1"/>
                </a:solidFill>
              </a:rPr>
              <a:t>     </a:t>
            </a:r>
            <a:r>
              <a:rPr lang="en-US" sz="2000" dirty="0" err="1">
                <a:solidFill>
                  <a:schemeClr val="tx1"/>
                </a:solidFill>
              </a:rPr>
              <a:t>www.</a:t>
            </a:r>
            <a:r>
              <a:rPr lang="en-US" sz="2000" b="1" dirty="0" err="1">
                <a:solidFill>
                  <a:schemeClr val="tx1"/>
                </a:solidFill>
              </a:rPr>
              <a:t>creative-change</a:t>
            </a:r>
            <a:r>
              <a:rPr lang="en-US" sz="2000" dirty="0" err="1">
                <a:solidFill>
                  <a:schemeClr val="tx1"/>
                </a:solidFill>
              </a:rPr>
              <a:t>.eu</a:t>
            </a:r>
            <a:endParaRPr lang="en-US" sz="2000" dirty="0">
              <a:solidFill>
                <a:schemeClr val="tx1"/>
              </a:solidFill>
            </a:endParaRPr>
          </a:p>
        </p:txBody>
      </p:sp>
      <p:sp>
        <p:nvSpPr>
          <p:cNvPr id="55" name="Freeform 54">
            <a:extLst>
              <a:ext uri="{FF2B5EF4-FFF2-40B4-BE49-F238E27FC236}">
                <a16:creationId xmlns:a16="http://schemas.microsoft.com/office/drawing/2014/main" id="{C9A724DD-E7AC-5149-8787-066EE7F1060E}"/>
              </a:ext>
            </a:extLst>
          </p:cNvPr>
          <p:cNvSpPr>
            <a:spLocks noGrp="1"/>
          </p:cNvSpPr>
          <p:nvPr>
            <p:ph type="pic" sz="quarter" idx="17"/>
          </p:nvPr>
        </p:nvSpPr>
        <p:spPr>
          <a:xfrm>
            <a:off x="4878307" y="397701"/>
            <a:ext cx="2965965" cy="5238452"/>
          </a:xfrm>
          <a:custGeom>
            <a:avLst/>
            <a:gdLst>
              <a:gd name="connsiteX0" fmla="*/ 1558999 w 2965965"/>
              <a:gd name="connsiteY0" fmla="*/ 5182171 h 5238452"/>
              <a:gd name="connsiteX1" fmla="*/ 1562843 w 2965965"/>
              <a:gd name="connsiteY1" fmla="*/ 5182171 h 5238452"/>
              <a:gd name="connsiteX2" fmla="*/ 1562843 w 2965965"/>
              <a:gd name="connsiteY2" fmla="*/ 5232097 h 5238452"/>
              <a:gd name="connsiteX3" fmla="*/ 1562520 w 2965965"/>
              <a:gd name="connsiteY3" fmla="*/ 5238452 h 5238452"/>
              <a:gd name="connsiteX4" fmla="*/ 1643153 w 2965965"/>
              <a:gd name="connsiteY4" fmla="*/ 0 h 5238452"/>
              <a:gd name="connsiteX5" fmla="*/ 2965965 w 2965965"/>
              <a:gd name="connsiteY5" fmla="*/ 0 h 5238452"/>
              <a:gd name="connsiteX6" fmla="*/ 2965965 w 2965965"/>
              <a:gd name="connsiteY6" fmla="*/ 1899272 h 5238452"/>
              <a:gd name="connsiteX7" fmla="*/ 2965960 w 2965965"/>
              <a:gd name="connsiteY7" fmla="*/ 1899272 h 5238452"/>
              <a:gd name="connsiteX8" fmla="*/ 2965960 w 2965965"/>
              <a:gd name="connsiteY8" fmla="*/ 3715097 h 5238452"/>
              <a:gd name="connsiteX9" fmla="*/ 1655071 w 2965965"/>
              <a:gd name="connsiteY9" fmla="*/ 3715097 h 5238452"/>
              <a:gd name="connsiteX10" fmla="*/ 21025 w 2965965"/>
              <a:gd name="connsiteY10" fmla="*/ 4724923 h 5238452"/>
              <a:gd name="connsiteX11" fmla="*/ 0 w 2965965"/>
              <a:gd name="connsiteY11" fmla="*/ 4819976 h 5238452"/>
              <a:gd name="connsiteX12" fmla="*/ 0 w 2965965"/>
              <a:gd name="connsiteY12" fmla="*/ 3755465 h 5238452"/>
              <a:gd name="connsiteX13" fmla="*/ 5 w 2965965"/>
              <a:gd name="connsiteY13" fmla="*/ 3755465 h 5238452"/>
              <a:gd name="connsiteX14" fmla="*/ 5 w 2965965"/>
              <a:gd name="connsiteY14" fmla="*/ 1730226 h 5238452"/>
              <a:gd name="connsiteX15" fmla="*/ 1643153 w 2965965"/>
              <a:gd name="connsiteY15" fmla="*/ 0 h 523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65965" h="5238452">
                <a:moveTo>
                  <a:pt x="1558999" y="5182171"/>
                </a:moveTo>
                <a:lnTo>
                  <a:pt x="1562843" y="5182171"/>
                </a:lnTo>
                <a:lnTo>
                  <a:pt x="1562843" y="5232097"/>
                </a:lnTo>
                <a:lnTo>
                  <a:pt x="1562520" y="5238452"/>
                </a:lnTo>
                <a:close/>
                <a:moveTo>
                  <a:pt x="1643153" y="0"/>
                </a:moveTo>
                <a:lnTo>
                  <a:pt x="2965965" y="0"/>
                </a:lnTo>
                <a:lnTo>
                  <a:pt x="2965965" y="1899272"/>
                </a:lnTo>
                <a:lnTo>
                  <a:pt x="2965960" y="1899272"/>
                </a:lnTo>
                <a:lnTo>
                  <a:pt x="2965960" y="3715097"/>
                </a:lnTo>
                <a:lnTo>
                  <a:pt x="1655071" y="3715097"/>
                </a:lnTo>
                <a:cubicBezTo>
                  <a:pt x="1655071" y="3715097"/>
                  <a:pt x="279033" y="3768719"/>
                  <a:pt x="21025" y="4724923"/>
                </a:cubicBezTo>
                <a:lnTo>
                  <a:pt x="0" y="4819976"/>
                </a:lnTo>
                <a:lnTo>
                  <a:pt x="0" y="3755465"/>
                </a:lnTo>
                <a:lnTo>
                  <a:pt x="5" y="3755465"/>
                </a:lnTo>
                <a:lnTo>
                  <a:pt x="5" y="1730226"/>
                </a:lnTo>
                <a:cubicBezTo>
                  <a:pt x="5" y="84524"/>
                  <a:pt x="1643153" y="0"/>
                  <a:pt x="1643153" y="0"/>
                </a:cubicBezTo>
                <a:close/>
              </a:path>
            </a:pathLst>
          </a:custGeom>
        </p:spPr>
        <p:txBody>
          <a:bodyPr wrap="square">
            <a:noAutofit/>
          </a:bodyPr>
          <a:lstStyle/>
          <a:p>
            <a:endParaRPr lang="en-US"/>
          </a:p>
        </p:txBody>
      </p:sp>
    </p:spTree>
    <p:extLst>
      <p:ext uri="{BB962C8B-B14F-4D97-AF65-F5344CB8AC3E}">
        <p14:creationId xmlns:p14="http://schemas.microsoft.com/office/powerpoint/2010/main" val="905885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slide - two columns">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899D5986-411E-DF4A-A41C-B516D84025EE}"/>
              </a:ext>
            </a:extLst>
          </p:cNvPr>
          <p:cNvGrpSpPr/>
          <p:nvPr userDrawn="1"/>
        </p:nvGrpSpPr>
        <p:grpSpPr>
          <a:xfrm rot="5400000">
            <a:off x="2576873" y="-3655117"/>
            <a:ext cx="2428799" cy="7946561"/>
            <a:chOff x="-689444" y="-717172"/>
            <a:chExt cx="3589892" cy="11745432"/>
          </a:xfrm>
        </p:grpSpPr>
        <p:grpSp>
          <p:nvGrpSpPr>
            <p:cNvPr id="32" name="Group 31">
              <a:extLst>
                <a:ext uri="{FF2B5EF4-FFF2-40B4-BE49-F238E27FC236}">
                  <a16:creationId xmlns:a16="http://schemas.microsoft.com/office/drawing/2014/main" id="{E3B1C097-FBA7-D94B-834F-1711BB861BAF}"/>
                </a:ext>
              </a:extLst>
            </p:cNvPr>
            <p:cNvGrpSpPr/>
            <p:nvPr userDrawn="1"/>
          </p:nvGrpSpPr>
          <p:grpSpPr>
            <a:xfrm>
              <a:off x="-689444" y="5152292"/>
              <a:ext cx="3589892" cy="5875968"/>
              <a:chOff x="7641907" y="2218142"/>
              <a:chExt cx="2253614" cy="3688736"/>
            </a:xfrm>
          </p:grpSpPr>
          <p:grpSp>
            <p:nvGrpSpPr>
              <p:cNvPr id="60" name="Graphic 70">
                <a:extLst>
                  <a:ext uri="{FF2B5EF4-FFF2-40B4-BE49-F238E27FC236}">
                    <a16:creationId xmlns:a16="http://schemas.microsoft.com/office/drawing/2014/main" id="{2B87D26B-17EE-384A-A9CB-18D01F0AE86E}"/>
                  </a:ext>
                </a:extLst>
              </p:cNvPr>
              <p:cNvGrpSpPr/>
              <p:nvPr/>
            </p:nvGrpSpPr>
            <p:grpSpPr>
              <a:xfrm>
                <a:off x="8406764" y="2924476"/>
                <a:ext cx="1488757" cy="755833"/>
                <a:chOff x="8406764" y="2924476"/>
                <a:chExt cx="1488757" cy="755833"/>
              </a:xfrm>
            </p:grpSpPr>
            <p:sp>
              <p:nvSpPr>
                <p:cNvPr id="82" name="Freeform 81">
                  <a:extLst>
                    <a:ext uri="{FF2B5EF4-FFF2-40B4-BE49-F238E27FC236}">
                      <a16:creationId xmlns:a16="http://schemas.microsoft.com/office/drawing/2014/main" id="{5A51535C-382C-414B-B180-998BD9E3B169}"/>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E192B482-46A1-4146-BAD8-DA875387327F}"/>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679702B6-B362-4F4F-9F49-FDABA8B895D6}"/>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1DDC7B70-3D32-1B4F-AEBB-4A2EDA1B94C9}"/>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61" name="Graphic 70">
                <a:extLst>
                  <a:ext uri="{FF2B5EF4-FFF2-40B4-BE49-F238E27FC236}">
                    <a16:creationId xmlns:a16="http://schemas.microsoft.com/office/drawing/2014/main" id="{4108181D-22A5-EC46-A17B-60B282AAAF27}"/>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62" name="Graphic 70">
                <a:extLst>
                  <a:ext uri="{FF2B5EF4-FFF2-40B4-BE49-F238E27FC236}">
                    <a16:creationId xmlns:a16="http://schemas.microsoft.com/office/drawing/2014/main" id="{42420A81-C926-4D41-905F-0A346B6521AE}"/>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63" name="Graphic 70">
                <a:extLst>
                  <a:ext uri="{FF2B5EF4-FFF2-40B4-BE49-F238E27FC236}">
                    <a16:creationId xmlns:a16="http://schemas.microsoft.com/office/drawing/2014/main" id="{A4A94C80-94A9-B448-819F-55B28E9296C2}"/>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64" name="Graphic 70">
                <a:extLst>
                  <a:ext uri="{FF2B5EF4-FFF2-40B4-BE49-F238E27FC236}">
                    <a16:creationId xmlns:a16="http://schemas.microsoft.com/office/drawing/2014/main" id="{EBB0CC6C-3E04-D643-A9E7-4FFF03CFAA37}"/>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65" name="Graphic 70">
                <a:extLst>
                  <a:ext uri="{FF2B5EF4-FFF2-40B4-BE49-F238E27FC236}">
                    <a16:creationId xmlns:a16="http://schemas.microsoft.com/office/drawing/2014/main" id="{1C836DF6-74FA-F640-AEF2-C5AB3B6A8C71}"/>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66" name="Graphic 70">
                <a:extLst>
                  <a:ext uri="{FF2B5EF4-FFF2-40B4-BE49-F238E27FC236}">
                    <a16:creationId xmlns:a16="http://schemas.microsoft.com/office/drawing/2014/main" id="{F01AE362-6FE2-D34B-BD07-69B0015D80D1}"/>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67" name="Graphic 70">
                <a:extLst>
                  <a:ext uri="{FF2B5EF4-FFF2-40B4-BE49-F238E27FC236}">
                    <a16:creationId xmlns:a16="http://schemas.microsoft.com/office/drawing/2014/main" id="{703F33F9-8FD0-6546-A7BF-F0EFCF548E21}"/>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68" name="Graphic 70">
                <a:extLst>
                  <a:ext uri="{FF2B5EF4-FFF2-40B4-BE49-F238E27FC236}">
                    <a16:creationId xmlns:a16="http://schemas.microsoft.com/office/drawing/2014/main" id="{3E291F91-8567-C645-9F5E-409B69EF2FC1}"/>
                  </a:ext>
                </a:extLst>
              </p:cNvPr>
              <p:cNvGrpSpPr/>
              <p:nvPr/>
            </p:nvGrpSpPr>
            <p:grpSpPr>
              <a:xfrm>
                <a:off x="8482298" y="5154291"/>
                <a:ext cx="1034129" cy="752026"/>
                <a:chOff x="8482298" y="5154291"/>
                <a:chExt cx="1034129" cy="752026"/>
              </a:xfrm>
            </p:grpSpPr>
            <p:sp>
              <p:nvSpPr>
                <p:cNvPr id="79" name="Freeform 78">
                  <a:extLst>
                    <a:ext uri="{FF2B5EF4-FFF2-40B4-BE49-F238E27FC236}">
                      <a16:creationId xmlns:a16="http://schemas.microsoft.com/office/drawing/2014/main" id="{CC9247B2-CE22-B14B-AE3B-438ED3E0AAE6}"/>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08CA6EE-B9BE-6149-8F37-E737DA459085}"/>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A5691A27-DCE7-4A4E-A700-348E023B1E74}"/>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69" name="Graphic 70">
                <a:extLst>
                  <a:ext uri="{FF2B5EF4-FFF2-40B4-BE49-F238E27FC236}">
                    <a16:creationId xmlns:a16="http://schemas.microsoft.com/office/drawing/2014/main" id="{E9906566-633A-BB43-AF79-B86F4E4E46F3}"/>
                  </a:ext>
                </a:extLst>
              </p:cNvPr>
              <p:cNvGrpSpPr/>
              <p:nvPr/>
            </p:nvGrpSpPr>
            <p:grpSpPr>
              <a:xfrm>
                <a:off x="7649527" y="2230517"/>
                <a:ext cx="1124902" cy="1451696"/>
                <a:chOff x="7649527" y="2230517"/>
                <a:chExt cx="1124902" cy="1451696"/>
              </a:xfrm>
            </p:grpSpPr>
            <p:grpSp>
              <p:nvGrpSpPr>
                <p:cNvPr id="74" name="Graphic 70">
                  <a:extLst>
                    <a:ext uri="{FF2B5EF4-FFF2-40B4-BE49-F238E27FC236}">
                      <a16:creationId xmlns:a16="http://schemas.microsoft.com/office/drawing/2014/main" id="{1A931B04-F860-8048-856D-43F854168CED}"/>
                    </a:ext>
                  </a:extLst>
                </p:cNvPr>
                <p:cNvGrpSpPr/>
                <p:nvPr/>
              </p:nvGrpSpPr>
              <p:grpSpPr>
                <a:xfrm>
                  <a:off x="7649527" y="2233373"/>
                  <a:ext cx="762952" cy="1448840"/>
                  <a:chOff x="7649527" y="2233373"/>
                  <a:chExt cx="762952" cy="1448840"/>
                </a:xfrm>
                <a:solidFill>
                  <a:srgbClr val="E82C00"/>
                </a:solidFill>
              </p:grpSpPr>
              <p:sp>
                <p:nvSpPr>
                  <p:cNvPr id="76" name="Freeform 75">
                    <a:extLst>
                      <a:ext uri="{FF2B5EF4-FFF2-40B4-BE49-F238E27FC236}">
                        <a16:creationId xmlns:a16="http://schemas.microsoft.com/office/drawing/2014/main" id="{03C493E4-FDD6-0242-8095-31EA1777F75B}"/>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1CF6A596-F88C-BF49-908C-485F15162122}"/>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90E29CB-9D14-8C4C-8F21-6E3BEE6B775F}"/>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75" name="Freeform 74">
                  <a:extLst>
                    <a:ext uri="{FF2B5EF4-FFF2-40B4-BE49-F238E27FC236}">
                      <a16:creationId xmlns:a16="http://schemas.microsoft.com/office/drawing/2014/main" id="{60E09671-13D5-2A45-8B09-595F947972C9}"/>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70" name="Graphic 70">
                <a:extLst>
                  <a:ext uri="{FF2B5EF4-FFF2-40B4-BE49-F238E27FC236}">
                    <a16:creationId xmlns:a16="http://schemas.microsoft.com/office/drawing/2014/main" id="{68623495-40C6-5B4A-B514-F1A4671DFCE6}"/>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71" name="Graphic 70">
                <a:extLst>
                  <a:ext uri="{FF2B5EF4-FFF2-40B4-BE49-F238E27FC236}">
                    <a16:creationId xmlns:a16="http://schemas.microsoft.com/office/drawing/2014/main" id="{F88B44ED-B2D0-FA4A-8ACD-E7A0DB7D0F08}"/>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72" name="Graphic 70">
                <a:extLst>
                  <a:ext uri="{FF2B5EF4-FFF2-40B4-BE49-F238E27FC236}">
                    <a16:creationId xmlns:a16="http://schemas.microsoft.com/office/drawing/2014/main" id="{E301C583-3C6A-884B-9F07-130F1BE0C505}"/>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23762962-2DDB-644B-9FF0-FB739C54E90B}"/>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nvGrpSpPr>
            <p:cNvPr id="33" name="Group 32">
              <a:extLst>
                <a:ext uri="{FF2B5EF4-FFF2-40B4-BE49-F238E27FC236}">
                  <a16:creationId xmlns:a16="http://schemas.microsoft.com/office/drawing/2014/main" id="{4F22C297-4FEE-D946-B8AB-05FE587EEDDA}"/>
                </a:ext>
              </a:extLst>
            </p:cNvPr>
            <p:cNvGrpSpPr/>
            <p:nvPr userDrawn="1"/>
          </p:nvGrpSpPr>
          <p:grpSpPr>
            <a:xfrm>
              <a:off x="-689444" y="-717172"/>
              <a:ext cx="3589892" cy="5875968"/>
              <a:chOff x="7641907" y="2218142"/>
              <a:chExt cx="2253614" cy="3688736"/>
            </a:xfrm>
          </p:grpSpPr>
          <p:grpSp>
            <p:nvGrpSpPr>
              <p:cNvPr id="34" name="Graphic 70">
                <a:extLst>
                  <a:ext uri="{FF2B5EF4-FFF2-40B4-BE49-F238E27FC236}">
                    <a16:creationId xmlns:a16="http://schemas.microsoft.com/office/drawing/2014/main" id="{4A0C1E08-A9DC-AE46-AAC2-20218EB73119}"/>
                  </a:ext>
                </a:extLst>
              </p:cNvPr>
              <p:cNvGrpSpPr/>
              <p:nvPr/>
            </p:nvGrpSpPr>
            <p:grpSpPr>
              <a:xfrm>
                <a:off x="8406764" y="2924476"/>
                <a:ext cx="1488757" cy="755833"/>
                <a:chOff x="8406764" y="2924476"/>
                <a:chExt cx="1488757" cy="755833"/>
              </a:xfrm>
            </p:grpSpPr>
            <p:sp>
              <p:nvSpPr>
                <p:cNvPr id="56" name="Freeform 55">
                  <a:extLst>
                    <a:ext uri="{FF2B5EF4-FFF2-40B4-BE49-F238E27FC236}">
                      <a16:creationId xmlns:a16="http://schemas.microsoft.com/office/drawing/2014/main" id="{3B507704-15CF-934B-8FDB-F0D9542AD8C3}"/>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45A89E7A-CF99-D943-A1A9-9FB4ADC17599}"/>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31D81260-096A-1D4D-BB8F-927FC463B1E3}"/>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0F2D865-E091-1C47-98A1-CC909480C5F9}"/>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35" name="Graphic 70">
                <a:extLst>
                  <a:ext uri="{FF2B5EF4-FFF2-40B4-BE49-F238E27FC236}">
                    <a16:creationId xmlns:a16="http://schemas.microsoft.com/office/drawing/2014/main" id="{A7B2FF3E-C45E-D54C-94B4-605204339E8D}"/>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36" name="Graphic 70">
                <a:extLst>
                  <a:ext uri="{FF2B5EF4-FFF2-40B4-BE49-F238E27FC236}">
                    <a16:creationId xmlns:a16="http://schemas.microsoft.com/office/drawing/2014/main" id="{E35E30C0-6E79-4944-AF44-AB62D53122A6}"/>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37" name="Graphic 70">
                <a:extLst>
                  <a:ext uri="{FF2B5EF4-FFF2-40B4-BE49-F238E27FC236}">
                    <a16:creationId xmlns:a16="http://schemas.microsoft.com/office/drawing/2014/main" id="{40ACDA9B-1A3C-DC4F-9394-C9BAA7216822}"/>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38" name="Graphic 70">
                <a:extLst>
                  <a:ext uri="{FF2B5EF4-FFF2-40B4-BE49-F238E27FC236}">
                    <a16:creationId xmlns:a16="http://schemas.microsoft.com/office/drawing/2014/main" id="{A0F8FC57-6CF8-4740-8C6A-0B68D2A3B742}"/>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39" name="Graphic 70">
                <a:extLst>
                  <a:ext uri="{FF2B5EF4-FFF2-40B4-BE49-F238E27FC236}">
                    <a16:creationId xmlns:a16="http://schemas.microsoft.com/office/drawing/2014/main" id="{7A71FB89-2787-7E4E-8C27-661AB0C37DD6}"/>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40" name="Graphic 70">
                <a:extLst>
                  <a:ext uri="{FF2B5EF4-FFF2-40B4-BE49-F238E27FC236}">
                    <a16:creationId xmlns:a16="http://schemas.microsoft.com/office/drawing/2014/main" id="{3E7D319D-4C98-2D47-9611-BA7016287693}"/>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41" name="Graphic 70">
                <a:extLst>
                  <a:ext uri="{FF2B5EF4-FFF2-40B4-BE49-F238E27FC236}">
                    <a16:creationId xmlns:a16="http://schemas.microsoft.com/office/drawing/2014/main" id="{252BE2AE-D756-974D-9A1F-6699B6E33831}"/>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42" name="Graphic 70">
                <a:extLst>
                  <a:ext uri="{FF2B5EF4-FFF2-40B4-BE49-F238E27FC236}">
                    <a16:creationId xmlns:a16="http://schemas.microsoft.com/office/drawing/2014/main" id="{7622C762-12B6-B942-807F-FACC94332F11}"/>
                  </a:ext>
                </a:extLst>
              </p:cNvPr>
              <p:cNvGrpSpPr/>
              <p:nvPr/>
            </p:nvGrpSpPr>
            <p:grpSpPr>
              <a:xfrm>
                <a:off x="8482298" y="5154291"/>
                <a:ext cx="1034129" cy="752026"/>
                <a:chOff x="8482298" y="5154291"/>
                <a:chExt cx="1034129" cy="752026"/>
              </a:xfrm>
            </p:grpSpPr>
            <p:sp>
              <p:nvSpPr>
                <p:cNvPr id="53" name="Freeform 52">
                  <a:extLst>
                    <a:ext uri="{FF2B5EF4-FFF2-40B4-BE49-F238E27FC236}">
                      <a16:creationId xmlns:a16="http://schemas.microsoft.com/office/drawing/2014/main" id="{E7A13713-BB0E-FD49-900E-D981C9E9F8A5}"/>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83EF9740-8B08-6F48-8170-D68C6E9BD8C6}"/>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C264F440-1F97-C946-B465-C2739FD19C5A}"/>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43" name="Graphic 70">
                <a:extLst>
                  <a:ext uri="{FF2B5EF4-FFF2-40B4-BE49-F238E27FC236}">
                    <a16:creationId xmlns:a16="http://schemas.microsoft.com/office/drawing/2014/main" id="{D52799CE-F6C6-2148-B4FB-0C7DD26937B0}"/>
                  </a:ext>
                </a:extLst>
              </p:cNvPr>
              <p:cNvGrpSpPr/>
              <p:nvPr/>
            </p:nvGrpSpPr>
            <p:grpSpPr>
              <a:xfrm>
                <a:off x="7649527" y="2230517"/>
                <a:ext cx="1124902" cy="1451696"/>
                <a:chOff x="7649527" y="2230517"/>
                <a:chExt cx="1124902" cy="1451696"/>
              </a:xfrm>
            </p:grpSpPr>
            <p:grpSp>
              <p:nvGrpSpPr>
                <p:cNvPr id="48" name="Graphic 70">
                  <a:extLst>
                    <a:ext uri="{FF2B5EF4-FFF2-40B4-BE49-F238E27FC236}">
                      <a16:creationId xmlns:a16="http://schemas.microsoft.com/office/drawing/2014/main" id="{15D441AE-E538-0C41-BE04-93565D4310C4}"/>
                    </a:ext>
                  </a:extLst>
                </p:cNvPr>
                <p:cNvGrpSpPr/>
                <p:nvPr/>
              </p:nvGrpSpPr>
              <p:grpSpPr>
                <a:xfrm>
                  <a:off x="7649527" y="2233373"/>
                  <a:ext cx="762952" cy="1448840"/>
                  <a:chOff x="7649527" y="2233373"/>
                  <a:chExt cx="762952" cy="1448840"/>
                </a:xfrm>
                <a:solidFill>
                  <a:srgbClr val="E82C00"/>
                </a:solidFill>
              </p:grpSpPr>
              <p:sp>
                <p:nvSpPr>
                  <p:cNvPr id="50" name="Freeform 49">
                    <a:extLst>
                      <a:ext uri="{FF2B5EF4-FFF2-40B4-BE49-F238E27FC236}">
                        <a16:creationId xmlns:a16="http://schemas.microsoft.com/office/drawing/2014/main" id="{1E58BCC1-5BFE-184B-B640-BAD437C2B8C2}"/>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F329DB6-5E30-0D43-87A3-AC4626ECEB66}"/>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BCCFCC00-6238-524F-8D83-B7738E978A64}"/>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49" name="Freeform 48">
                  <a:extLst>
                    <a:ext uri="{FF2B5EF4-FFF2-40B4-BE49-F238E27FC236}">
                      <a16:creationId xmlns:a16="http://schemas.microsoft.com/office/drawing/2014/main" id="{8C4A23CF-6F4E-5642-8AF9-59540B6BD13A}"/>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44" name="Graphic 70">
                <a:extLst>
                  <a:ext uri="{FF2B5EF4-FFF2-40B4-BE49-F238E27FC236}">
                    <a16:creationId xmlns:a16="http://schemas.microsoft.com/office/drawing/2014/main" id="{531A7CCF-498E-214D-A08B-8B1D54347CF6}"/>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45" name="Graphic 70">
                <a:extLst>
                  <a:ext uri="{FF2B5EF4-FFF2-40B4-BE49-F238E27FC236}">
                    <a16:creationId xmlns:a16="http://schemas.microsoft.com/office/drawing/2014/main" id="{EB9EBBD8-0701-334E-98B9-6911115F4C75}"/>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46" name="Graphic 70">
                <a:extLst>
                  <a:ext uri="{FF2B5EF4-FFF2-40B4-BE49-F238E27FC236}">
                    <a16:creationId xmlns:a16="http://schemas.microsoft.com/office/drawing/2014/main" id="{E88053E4-05BE-C942-A362-04394C1BB8E5}"/>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4D213E98-102B-E94C-B366-EA8B18B4A078}"/>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sp>
        <p:nvSpPr>
          <p:cNvPr id="16" name="Slide Number Placeholder 2">
            <a:extLst>
              <a:ext uri="{FF2B5EF4-FFF2-40B4-BE49-F238E27FC236}">
                <a16:creationId xmlns:a16="http://schemas.microsoft.com/office/drawing/2014/main" id="{CC49EBD1-EDD6-644C-9BBF-FB448808878C}"/>
              </a:ext>
            </a:extLst>
          </p:cNvPr>
          <p:cNvSpPr>
            <a:spLocks noGrp="1"/>
          </p:cNvSpPr>
          <p:nvPr>
            <p:ph type="sldNum" sz="quarter" idx="14"/>
          </p:nvPr>
        </p:nvSpPr>
        <p:spPr>
          <a:xfrm>
            <a:off x="4889803" y="10480726"/>
            <a:ext cx="2743200" cy="365125"/>
          </a:xfrm>
        </p:spPr>
        <p:txBody>
          <a:bodyPr/>
          <a:lstStyle>
            <a:lvl1pPr>
              <a:defRPr>
                <a:solidFill>
                  <a:schemeClr val="tx1"/>
                </a:solidFill>
              </a:defRPr>
            </a:lvl1pPr>
          </a:lstStyle>
          <a:p>
            <a:fld id="{9C527BFA-2C0E-4CEC-B6A5-913A56FEF4B4}" type="slidenum">
              <a:rPr lang="fr-CA" smtClean="0"/>
              <a:pPr/>
              <a:t>‹#›</a:t>
            </a:fld>
            <a:endParaRPr lang="fr-CA" dirty="0"/>
          </a:p>
        </p:txBody>
      </p:sp>
      <p:sp>
        <p:nvSpPr>
          <p:cNvPr id="17" name="Rectangle 16">
            <a:extLst>
              <a:ext uri="{FF2B5EF4-FFF2-40B4-BE49-F238E27FC236}">
                <a16:creationId xmlns:a16="http://schemas.microsoft.com/office/drawing/2014/main" id="{97B37D91-94A6-964C-A1D7-CF2A41FF3ABE}"/>
              </a:ext>
            </a:extLst>
          </p:cNvPr>
          <p:cNvSpPr/>
          <p:nvPr userDrawn="1"/>
        </p:nvSpPr>
        <p:spPr>
          <a:xfrm rot="16200000">
            <a:off x="6724736" y="9473229"/>
            <a:ext cx="1497526" cy="246221"/>
          </a:xfrm>
          <a:prstGeom prst="rect">
            <a:avLst/>
          </a:prstGeom>
        </p:spPr>
        <p:txBody>
          <a:bodyPr wrap="none">
            <a:spAutoFit/>
          </a:bodyPr>
          <a:lstStyle/>
          <a:p>
            <a:r>
              <a:rPr lang="en-US" sz="1000" dirty="0" err="1"/>
              <a:t>www.</a:t>
            </a:r>
            <a:r>
              <a:rPr lang="en-US" sz="1000" b="1" dirty="0" err="1"/>
              <a:t>creative-change</a:t>
            </a:r>
            <a:r>
              <a:rPr lang="en-US" sz="1000" dirty="0" err="1"/>
              <a:t>.eu</a:t>
            </a:r>
            <a:endParaRPr lang="en-US" sz="1000" dirty="0"/>
          </a:p>
        </p:txBody>
      </p:sp>
      <p:sp>
        <p:nvSpPr>
          <p:cNvPr id="22" name="Rectangle 21">
            <a:extLst>
              <a:ext uri="{FF2B5EF4-FFF2-40B4-BE49-F238E27FC236}">
                <a16:creationId xmlns:a16="http://schemas.microsoft.com/office/drawing/2014/main" id="{1A3F90ED-C547-FA46-B38B-0178305DBBD4}"/>
              </a:ext>
            </a:extLst>
          </p:cNvPr>
          <p:cNvSpPr/>
          <p:nvPr userDrawn="1"/>
        </p:nvSpPr>
        <p:spPr>
          <a:xfrm>
            <a:off x="-5550276" y="-901"/>
            <a:ext cx="5550276" cy="15940359"/>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3E29FD3-9871-8F4B-B479-B5D361A9B774}"/>
              </a:ext>
            </a:extLst>
          </p:cNvPr>
          <p:cNvSpPr/>
          <p:nvPr userDrawn="1"/>
        </p:nvSpPr>
        <p:spPr>
          <a:xfrm>
            <a:off x="-4075772" y="10845851"/>
            <a:ext cx="13958535" cy="7808730"/>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3">
            <a:extLst>
              <a:ext uri="{FF2B5EF4-FFF2-40B4-BE49-F238E27FC236}">
                <a16:creationId xmlns:a16="http://schemas.microsoft.com/office/drawing/2014/main" id="{19549324-E188-6E40-865C-207842C606FB}"/>
              </a:ext>
            </a:extLst>
          </p:cNvPr>
          <p:cNvSpPr>
            <a:spLocks noGrp="1"/>
          </p:cNvSpPr>
          <p:nvPr>
            <p:ph type="body" sz="quarter" idx="43" hasCustomPrompt="1"/>
          </p:nvPr>
        </p:nvSpPr>
        <p:spPr>
          <a:xfrm>
            <a:off x="506699" y="2914762"/>
            <a:ext cx="6762176" cy="1038927"/>
          </a:xfrm>
        </p:spPr>
        <p:txBody>
          <a:bodyPr anchor="t">
            <a:normAutofit/>
          </a:bodyPr>
          <a:lstStyle>
            <a:lvl1pPr marL="0" indent="0" algn="l">
              <a:buNone/>
              <a:defRPr sz="1400" b="0" i="1" baseline="0">
                <a:solidFill>
                  <a:schemeClr val="tx1"/>
                </a:solidFill>
                <a:latin typeface="Poppins" pitchFamily="2" charset="77"/>
                <a:cs typeface="Poppins" pitchFamily="2" charset="77"/>
              </a:defRPr>
            </a:lvl1pPr>
          </a:lstStyle>
          <a:p>
            <a:pPr lvl="0"/>
            <a:r>
              <a:rPr lang="en-US" dirty="0"/>
              <a:t>Sub-Heading</a:t>
            </a:r>
          </a:p>
        </p:txBody>
      </p:sp>
      <p:sp>
        <p:nvSpPr>
          <p:cNvPr id="29" name="Text Placeholder 23">
            <a:extLst>
              <a:ext uri="{FF2B5EF4-FFF2-40B4-BE49-F238E27FC236}">
                <a16:creationId xmlns:a16="http://schemas.microsoft.com/office/drawing/2014/main" id="{D2027FB9-4663-514A-81D3-FF8C9831BDCF}"/>
              </a:ext>
            </a:extLst>
          </p:cNvPr>
          <p:cNvSpPr>
            <a:spLocks noGrp="1"/>
          </p:cNvSpPr>
          <p:nvPr>
            <p:ph type="body" sz="quarter" idx="44" hasCustomPrompt="1"/>
          </p:nvPr>
        </p:nvSpPr>
        <p:spPr>
          <a:xfrm>
            <a:off x="506699" y="1991565"/>
            <a:ext cx="6762176" cy="692561"/>
          </a:xfrm>
        </p:spPr>
        <p:txBody>
          <a:bodyPr anchor="t">
            <a:normAutofit/>
          </a:bodyPr>
          <a:lstStyle>
            <a:lvl1pPr marL="0" indent="0" algn="l">
              <a:buNone/>
              <a:defRPr sz="2800" b="1" i="0" baseline="0">
                <a:solidFill>
                  <a:srgbClr val="E82C00"/>
                </a:solidFill>
                <a:latin typeface="Poppins" pitchFamily="2" charset="77"/>
                <a:cs typeface="Poppins" pitchFamily="2" charset="77"/>
              </a:defRPr>
            </a:lvl1pPr>
          </a:lstStyle>
          <a:p>
            <a:pPr lvl="0"/>
            <a:r>
              <a:rPr lang="en-US" dirty="0"/>
              <a:t>HEADING</a:t>
            </a:r>
          </a:p>
        </p:txBody>
      </p:sp>
      <p:sp>
        <p:nvSpPr>
          <p:cNvPr id="30" name="Text Placeholder 23">
            <a:extLst>
              <a:ext uri="{FF2B5EF4-FFF2-40B4-BE49-F238E27FC236}">
                <a16:creationId xmlns:a16="http://schemas.microsoft.com/office/drawing/2014/main" id="{A235E322-9508-5B4E-90D8-74A584C10384}"/>
              </a:ext>
            </a:extLst>
          </p:cNvPr>
          <p:cNvSpPr>
            <a:spLocks noGrp="1"/>
          </p:cNvSpPr>
          <p:nvPr>
            <p:ph type="body" sz="quarter" idx="45" hasCustomPrompt="1"/>
          </p:nvPr>
        </p:nvSpPr>
        <p:spPr>
          <a:xfrm>
            <a:off x="506699" y="4225836"/>
            <a:ext cx="6762176" cy="5742899"/>
          </a:xfrm>
        </p:spPr>
        <p:txBody>
          <a:bodyPr numCol="2" spcCol="216000" anchor="t">
            <a:normAutofit/>
          </a:bodyPr>
          <a:lstStyle>
            <a:lvl1pPr marL="0" indent="0" algn="l">
              <a:buNone/>
              <a:defRPr sz="1100" b="0" i="0" baseline="0">
                <a:solidFill>
                  <a:schemeClr val="tx1"/>
                </a:solidFill>
                <a:latin typeface="Poppins" pitchFamily="2" charset="77"/>
                <a:cs typeface="Poppins" pitchFamily="2" charset="77"/>
              </a:defRPr>
            </a:lvl1pPr>
          </a:lstStyle>
          <a:p>
            <a:pPr lvl="0"/>
            <a:r>
              <a:rPr lang="en-US" dirty="0"/>
              <a:t>Click to type (2 </a:t>
            </a:r>
            <a:r>
              <a:rPr lang="en-US" dirty="0" err="1"/>
              <a:t>colum</a:t>
            </a:r>
            <a:r>
              <a:rPr lang="en-US" dirty="0"/>
              <a:t>)</a:t>
            </a:r>
          </a:p>
        </p:txBody>
      </p:sp>
      <p:sp>
        <p:nvSpPr>
          <p:cNvPr id="86" name="Rectangle 85">
            <a:extLst>
              <a:ext uri="{FF2B5EF4-FFF2-40B4-BE49-F238E27FC236}">
                <a16:creationId xmlns:a16="http://schemas.microsoft.com/office/drawing/2014/main" id="{DDE137F0-F0A0-594E-8EA8-4A0D902C39D0}"/>
              </a:ext>
            </a:extLst>
          </p:cNvPr>
          <p:cNvSpPr/>
          <p:nvPr userDrawn="1"/>
        </p:nvSpPr>
        <p:spPr>
          <a:xfrm>
            <a:off x="-3780692" y="-334108"/>
            <a:ext cx="3780692" cy="1124182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78196276-B781-0246-85AE-4AFFA55CDD3F}"/>
              </a:ext>
            </a:extLst>
          </p:cNvPr>
          <p:cNvSpPr/>
          <p:nvPr userDrawn="1"/>
        </p:nvSpPr>
        <p:spPr>
          <a:xfrm>
            <a:off x="-2180791" y="-4340748"/>
            <a:ext cx="10711460" cy="43603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6952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with quote">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AAA12804-5590-4B44-83FE-4837CD6B47E7}"/>
              </a:ext>
            </a:extLst>
          </p:cNvPr>
          <p:cNvSpPr/>
          <p:nvPr userDrawn="1"/>
        </p:nvSpPr>
        <p:spPr>
          <a:xfrm flipV="1">
            <a:off x="-31255" y="7108254"/>
            <a:ext cx="7806830" cy="2903329"/>
          </a:xfrm>
          <a:prstGeom prst="rect">
            <a:avLst/>
          </a:prstGeom>
          <a:solidFill>
            <a:srgbClr val="E82C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28" name="Text Placeholder 23">
            <a:extLst>
              <a:ext uri="{FF2B5EF4-FFF2-40B4-BE49-F238E27FC236}">
                <a16:creationId xmlns:a16="http://schemas.microsoft.com/office/drawing/2014/main" id="{62467AC2-EFF4-0941-BADD-CF67D5406DCD}"/>
              </a:ext>
            </a:extLst>
          </p:cNvPr>
          <p:cNvSpPr>
            <a:spLocks noGrp="1"/>
          </p:cNvSpPr>
          <p:nvPr>
            <p:ph type="body" sz="quarter" idx="14" hasCustomPrompt="1"/>
          </p:nvPr>
        </p:nvSpPr>
        <p:spPr>
          <a:xfrm>
            <a:off x="6124581" y="8602313"/>
            <a:ext cx="807664" cy="1041505"/>
          </a:xfrm>
        </p:spPr>
        <p:txBody>
          <a:bodyPr anchor="t">
            <a:normAutofit/>
          </a:bodyPr>
          <a:lstStyle>
            <a:lvl1pPr marL="0" indent="0" algn="r">
              <a:buNone/>
              <a:defRPr sz="9600" b="1" i="0" baseline="0">
                <a:solidFill>
                  <a:schemeClr val="bg1"/>
                </a:solidFill>
                <a:latin typeface="Times New Roman" charset="0"/>
                <a:ea typeface="Times New Roman" charset="0"/>
                <a:cs typeface="Times New Roman" charset="0"/>
              </a:defRPr>
            </a:lvl1pPr>
          </a:lstStyle>
          <a:p>
            <a:pPr lvl="0"/>
            <a:r>
              <a:rPr lang="en-US" dirty="0"/>
              <a:t>”</a:t>
            </a:r>
          </a:p>
        </p:txBody>
      </p:sp>
      <p:sp>
        <p:nvSpPr>
          <p:cNvPr id="29" name="Text Placeholder 23">
            <a:extLst>
              <a:ext uri="{FF2B5EF4-FFF2-40B4-BE49-F238E27FC236}">
                <a16:creationId xmlns:a16="http://schemas.microsoft.com/office/drawing/2014/main" id="{506FBD1B-B958-5647-A634-BD556A7562D7}"/>
              </a:ext>
            </a:extLst>
          </p:cNvPr>
          <p:cNvSpPr>
            <a:spLocks noGrp="1"/>
          </p:cNvSpPr>
          <p:nvPr>
            <p:ph type="body" sz="quarter" idx="13" hasCustomPrompt="1"/>
          </p:nvPr>
        </p:nvSpPr>
        <p:spPr>
          <a:xfrm>
            <a:off x="2160715" y="7855720"/>
            <a:ext cx="4820670" cy="1380442"/>
          </a:xfrm>
        </p:spPr>
        <p:txBody>
          <a:bodyPr anchor="ctr">
            <a:normAutofit/>
          </a:bodyPr>
          <a:lstStyle>
            <a:lvl1pPr marL="0" indent="0" algn="ctr">
              <a:buNone/>
              <a:defRPr sz="1600" b="0" i="1" baseline="0">
                <a:solidFill>
                  <a:schemeClr val="bg1"/>
                </a:solidFill>
                <a:latin typeface="Poppins" pitchFamily="2" charset="77"/>
                <a:cs typeface="Poppins" pitchFamily="2" charset="77"/>
              </a:defRPr>
            </a:lvl1pPr>
          </a:lstStyle>
          <a:p>
            <a:pPr lvl="0"/>
            <a:r>
              <a:rPr lang="en-US" dirty="0"/>
              <a:t>Quote Slide</a:t>
            </a:r>
          </a:p>
        </p:txBody>
      </p:sp>
      <p:sp>
        <p:nvSpPr>
          <p:cNvPr id="30" name="Text Placeholder 23">
            <a:extLst>
              <a:ext uri="{FF2B5EF4-FFF2-40B4-BE49-F238E27FC236}">
                <a16:creationId xmlns:a16="http://schemas.microsoft.com/office/drawing/2014/main" id="{A0135634-2E6B-8D4B-ADEC-4A41A05BBA22}"/>
              </a:ext>
            </a:extLst>
          </p:cNvPr>
          <p:cNvSpPr>
            <a:spLocks noGrp="1"/>
          </p:cNvSpPr>
          <p:nvPr>
            <p:ph type="body" sz="quarter" idx="15" hasCustomPrompt="1"/>
          </p:nvPr>
        </p:nvSpPr>
        <p:spPr>
          <a:xfrm>
            <a:off x="2110125" y="7431185"/>
            <a:ext cx="2023818" cy="922888"/>
          </a:xfrm>
        </p:spPr>
        <p:txBody>
          <a:bodyPr anchor="t">
            <a:normAutofit/>
          </a:bodyPr>
          <a:lstStyle>
            <a:lvl1pPr marL="0" indent="0" algn="l">
              <a:buNone/>
              <a:defRPr sz="9600" b="1" i="0" baseline="0">
                <a:solidFill>
                  <a:schemeClr val="bg1"/>
                </a:solidFill>
                <a:latin typeface="Times New Roman" charset="0"/>
                <a:ea typeface="Times New Roman" charset="0"/>
                <a:cs typeface="Times New Roman" charset="0"/>
              </a:defRPr>
            </a:lvl1pPr>
          </a:lstStyle>
          <a:p>
            <a:pPr lvl="0"/>
            <a:r>
              <a:rPr lang="en-US" dirty="0"/>
              <a:t>“</a:t>
            </a:r>
          </a:p>
        </p:txBody>
      </p:sp>
      <p:sp>
        <p:nvSpPr>
          <p:cNvPr id="34" name="Slide Number Placeholder 2">
            <a:extLst>
              <a:ext uri="{FF2B5EF4-FFF2-40B4-BE49-F238E27FC236}">
                <a16:creationId xmlns:a16="http://schemas.microsoft.com/office/drawing/2014/main" id="{C19CA443-1145-D047-A15C-50FB419D6A31}"/>
              </a:ext>
            </a:extLst>
          </p:cNvPr>
          <p:cNvSpPr>
            <a:spLocks noGrp="1"/>
          </p:cNvSpPr>
          <p:nvPr>
            <p:ph type="sldNum" sz="quarter" idx="19"/>
          </p:nvPr>
        </p:nvSpPr>
        <p:spPr>
          <a:xfrm>
            <a:off x="4889803" y="10480726"/>
            <a:ext cx="2743200" cy="365125"/>
          </a:xfrm>
        </p:spPr>
        <p:txBody>
          <a:bodyPr/>
          <a:lstStyle>
            <a:lvl1pPr>
              <a:defRPr>
                <a:solidFill>
                  <a:schemeClr val="tx1"/>
                </a:solidFill>
              </a:defRPr>
            </a:lvl1pPr>
          </a:lstStyle>
          <a:p>
            <a:fld id="{9C527BFA-2C0E-4CEC-B6A5-913A56FEF4B4}" type="slidenum">
              <a:rPr lang="fr-CA" smtClean="0"/>
              <a:pPr/>
              <a:t>‹#›</a:t>
            </a:fld>
            <a:endParaRPr lang="fr-CA" dirty="0"/>
          </a:p>
        </p:txBody>
      </p:sp>
      <p:sp>
        <p:nvSpPr>
          <p:cNvPr id="46" name="Text Placeholder 23">
            <a:extLst>
              <a:ext uri="{FF2B5EF4-FFF2-40B4-BE49-F238E27FC236}">
                <a16:creationId xmlns:a16="http://schemas.microsoft.com/office/drawing/2014/main" id="{CA696C4D-2E33-684C-86E2-A86676796F7D}"/>
              </a:ext>
            </a:extLst>
          </p:cNvPr>
          <p:cNvSpPr>
            <a:spLocks noGrp="1"/>
          </p:cNvSpPr>
          <p:nvPr>
            <p:ph type="body" sz="quarter" idx="43" hasCustomPrompt="1"/>
          </p:nvPr>
        </p:nvSpPr>
        <p:spPr>
          <a:xfrm>
            <a:off x="544755" y="1632827"/>
            <a:ext cx="6762176" cy="1038927"/>
          </a:xfrm>
        </p:spPr>
        <p:txBody>
          <a:bodyPr anchor="t">
            <a:normAutofit/>
          </a:bodyPr>
          <a:lstStyle>
            <a:lvl1pPr marL="0" indent="0" algn="l">
              <a:buNone/>
              <a:defRPr sz="1400" b="0" i="1" baseline="0">
                <a:solidFill>
                  <a:schemeClr val="tx1"/>
                </a:solidFill>
                <a:latin typeface="Poppins" pitchFamily="2" charset="77"/>
                <a:cs typeface="Poppins" pitchFamily="2" charset="77"/>
              </a:defRPr>
            </a:lvl1pPr>
          </a:lstStyle>
          <a:p>
            <a:pPr lvl="0"/>
            <a:r>
              <a:rPr lang="en-US" dirty="0"/>
              <a:t>Sub-Heading</a:t>
            </a:r>
          </a:p>
        </p:txBody>
      </p:sp>
      <p:sp>
        <p:nvSpPr>
          <p:cNvPr id="47" name="Text Placeholder 23">
            <a:extLst>
              <a:ext uri="{FF2B5EF4-FFF2-40B4-BE49-F238E27FC236}">
                <a16:creationId xmlns:a16="http://schemas.microsoft.com/office/drawing/2014/main" id="{99C5EA3B-03E1-054A-871D-9BF5A3769591}"/>
              </a:ext>
            </a:extLst>
          </p:cNvPr>
          <p:cNvSpPr>
            <a:spLocks noGrp="1"/>
          </p:cNvSpPr>
          <p:nvPr>
            <p:ph type="body" sz="quarter" idx="44" hasCustomPrompt="1"/>
          </p:nvPr>
        </p:nvSpPr>
        <p:spPr>
          <a:xfrm>
            <a:off x="544755" y="709630"/>
            <a:ext cx="6762176" cy="692561"/>
          </a:xfrm>
        </p:spPr>
        <p:txBody>
          <a:bodyPr anchor="t">
            <a:normAutofit/>
          </a:bodyPr>
          <a:lstStyle>
            <a:lvl1pPr marL="0" indent="0" algn="l">
              <a:buNone/>
              <a:defRPr sz="2800" b="1" i="0" baseline="0">
                <a:solidFill>
                  <a:srgbClr val="E82C00"/>
                </a:solidFill>
                <a:latin typeface="Poppins" pitchFamily="2" charset="77"/>
                <a:cs typeface="Poppins" pitchFamily="2" charset="77"/>
              </a:defRPr>
            </a:lvl1pPr>
          </a:lstStyle>
          <a:p>
            <a:pPr lvl="0"/>
            <a:r>
              <a:rPr lang="en-US" dirty="0"/>
              <a:t>HEADING</a:t>
            </a:r>
          </a:p>
        </p:txBody>
      </p:sp>
      <p:sp>
        <p:nvSpPr>
          <p:cNvPr id="52" name="Rectangle 51">
            <a:extLst>
              <a:ext uri="{FF2B5EF4-FFF2-40B4-BE49-F238E27FC236}">
                <a16:creationId xmlns:a16="http://schemas.microsoft.com/office/drawing/2014/main" id="{378FA3AE-1A34-1C4D-B7D9-968E492CB03D}"/>
              </a:ext>
            </a:extLst>
          </p:cNvPr>
          <p:cNvSpPr/>
          <p:nvPr userDrawn="1"/>
        </p:nvSpPr>
        <p:spPr>
          <a:xfrm>
            <a:off x="-5518338" y="-239139"/>
            <a:ext cx="5550276" cy="15940359"/>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Placeholder 23">
            <a:extLst>
              <a:ext uri="{FF2B5EF4-FFF2-40B4-BE49-F238E27FC236}">
                <a16:creationId xmlns:a16="http://schemas.microsoft.com/office/drawing/2014/main" id="{B3A22E93-CF5A-D645-9779-CEF6C01431B1}"/>
              </a:ext>
            </a:extLst>
          </p:cNvPr>
          <p:cNvSpPr>
            <a:spLocks noGrp="1"/>
          </p:cNvSpPr>
          <p:nvPr>
            <p:ph type="body" sz="quarter" idx="45" hasCustomPrompt="1"/>
          </p:nvPr>
        </p:nvSpPr>
        <p:spPr>
          <a:xfrm>
            <a:off x="544755" y="2943901"/>
            <a:ext cx="6762176" cy="3442545"/>
          </a:xfrm>
        </p:spPr>
        <p:txBody>
          <a:bodyPr numCol="2" spcCol="216000" anchor="t">
            <a:normAutofit/>
          </a:bodyPr>
          <a:lstStyle>
            <a:lvl1pPr marL="0" indent="0" algn="l">
              <a:buNone/>
              <a:defRPr sz="1100" b="0" i="0" baseline="0">
                <a:solidFill>
                  <a:schemeClr val="tx1"/>
                </a:solidFill>
                <a:latin typeface="Poppins" pitchFamily="2" charset="77"/>
                <a:cs typeface="Poppins" pitchFamily="2" charset="77"/>
              </a:defRPr>
            </a:lvl1pPr>
          </a:lstStyle>
          <a:p>
            <a:pPr lvl="0"/>
            <a:r>
              <a:rPr lang="en-US" dirty="0"/>
              <a:t>Click to type (2 </a:t>
            </a:r>
            <a:r>
              <a:rPr lang="en-US" dirty="0" err="1"/>
              <a:t>colum</a:t>
            </a:r>
            <a:r>
              <a:rPr lang="en-US" dirty="0"/>
              <a:t>)</a:t>
            </a:r>
          </a:p>
        </p:txBody>
      </p:sp>
      <p:grpSp>
        <p:nvGrpSpPr>
          <p:cNvPr id="55" name="Group 54">
            <a:extLst>
              <a:ext uri="{FF2B5EF4-FFF2-40B4-BE49-F238E27FC236}">
                <a16:creationId xmlns:a16="http://schemas.microsoft.com/office/drawing/2014/main" id="{EAA70D58-65A3-1442-B173-0D4B32E2084C}"/>
              </a:ext>
            </a:extLst>
          </p:cNvPr>
          <p:cNvGrpSpPr/>
          <p:nvPr userDrawn="1"/>
        </p:nvGrpSpPr>
        <p:grpSpPr>
          <a:xfrm>
            <a:off x="-25166" y="6937787"/>
            <a:ext cx="1877920" cy="3073796"/>
            <a:chOff x="7641907" y="2218142"/>
            <a:chExt cx="2253614" cy="3688736"/>
          </a:xfrm>
        </p:grpSpPr>
        <p:grpSp>
          <p:nvGrpSpPr>
            <p:cNvPr id="83" name="Graphic 70">
              <a:extLst>
                <a:ext uri="{FF2B5EF4-FFF2-40B4-BE49-F238E27FC236}">
                  <a16:creationId xmlns:a16="http://schemas.microsoft.com/office/drawing/2014/main" id="{1C15B7D6-FD1E-8A40-AE3A-6CF156241A5A}"/>
                </a:ext>
              </a:extLst>
            </p:cNvPr>
            <p:cNvGrpSpPr/>
            <p:nvPr/>
          </p:nvGrpSpPr>
          <p:grpSpPr>
            <a:xfrm>
              <a:off x="8406764" y="2924476"/>
              <a:ext cx="1488757" cy="755833"/>
              <a:chOff x="8406764" y="2924476"/>
              <a:chExt cx="1488757" cy="755833"/>
            </a:xfrm>
          </p:grpSpPr>
          <p:sp>
            <p:nvSpPr>
              <p:cNvPr id="105" name="Freeform 104">
                <a:extLst>
                  <a:ext uri="{FF2B5EF4-FFF2-40B4-BE49-F238E27FC236}">
                    <a16:creationId xmlns:a16="http://schemas.microsoft.com/office/drawing/2014/main" id="{10E8448C-899B-4243-BEED-0ECB43116D68}"/>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E5327F88-EEA8-DF45-9B69-6CD037AA3C4A}"/>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A0A8FC4D-FEF0-1F48-BC4C-792FB8B49BEF}"/>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E53F279-4916-AC46-A80F-1AAE77C8FE39}"/>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84" name="Graphic 70">
              <a:extLst>
                <a:ext uri="{FF2B5EF4-FFF2-40B4-BE49-F238E27FC236}">
                  <a16:creationId xmlns:a16="http://schemas.microsoft.com/office/drawing/2014/main" id="{CA90280E-BCCB-3D4B-B253-E604CC6AC5F5}"/>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85" name="Graphic 70">
              <a:extLst>
                <a:ext uri="{FF2B5EF4-FFF2-40B4-BE49-F238E27FC236}">
                  <a16:creationId xmlns:a16="http://schemas.microsoft.com/office/drawing/2014/main" id="{6E1D8BFA-DCD2-0047-A4C9-36457A3FCFB5}"/>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86" name="Graphic 70">
              <a:extLst>
                <a:ext uri="{FF2B5EF4-FFF2-40B4-BE49-F238E27FC236}">
                  <a16:creationId xmlns:a16="http://schemas.microsoft.com/office/drawing/2014/main" id="{E2115CB9-F3B1-2544-B09C-D624584DA1EA}"/>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87" name="Graphic 70">
              <a:extLst>
                <a:ext uri="{FF2B5EF4-FFF2-40B4-BE49-F238E27FC236}">
                  <a16:creationId xmlns:a16="http://schemas.microsoft.com/office/drawing/2014/main" id="{34E4FE2E-524B-F142-83F6-8C3D09032C1F}"/>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88" name="Graphic 70">
              <a:extLst>
                <a:ext uri="{FF2B5EF4-FFF2-40B4-BE49-F238E27FC236}">
                  <a16:creationId xmlns:a16="http://schemas.microsoft.com/office/drawing/2014/main" id="{00B9D9FE-59D3-B548-ABFD-948143F4096E}"/>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89" name="Graphic 70">
              <a:extLst>
                <a:ext uri="{FF2B5EF4-FFF2-40B4-BE49-F238E27FC236}">
                  <a16:creationId xmlns:a16="http://schemas.microsoft.com/office/drawing/2014/main" id="{771752BE-BD75-3644-A13E-AA3DA3C77D69}"/>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90" name="Graphic 70">
              <a:extLst>
                <a:ext uri="{FF2B5EF4-FFF2-40B4-BE49-F238E27FC236}">
                  <a16:creationId xmlns:a16="http://schemas.microsoft.com/office/drawing/2014/main" id="{D78A597B-4193-C140-80F1-65E1D115A03B}"/>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91" name="Graphic 70">
              <a:extLst>
                <a:ext uri="{FF2B5EF4-FFF2-40B4-BE49-F238E27FC236}">
                  <a16:creationId xmlns:a16="http://schemas.microsoft.com/office/drawing/2014/main" id="{B092313E-6110-1740-ABA2-3030814A591A}"/>
                </a:ext>
              </a:extLst>
            </p:cNvPr>
            <p:cNvGrpSpPr/>
            <p:nvPr/>
          </p:nvGrpSpPr>
          <p:grpSpPr>
            <a:xfrm>
              <a:off x="8482298" y="5154291"/>
              <a:ext cx="1034129" cy="752026"/>
              <a:chOff x="8482298" y="5154291"/>
              <a:chExt cx="1034129" cy="752026"/>
            </a:xfrm>
          </p:grpSpPr>
          <p:sp>
            <p:nvSpPr>
              <p:cNvPr id="102" name="Freeform 101">
                <a:extLst>
                  <a:ext uri="{FF2B5EF4-FFF2-40B4-BE49-F238E27FC236}">
                    <a16:creationId xmlns:a16="http://schemas.microsoft.com/office/drawing/2014/main" id="{5EEFB374-7B7C-4B47-86E2-2B6CA6652695}"/>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2BFEA8B4-0969-2548-963D-075918982492}"/>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B4B3F08B-95D2-1644-B3FA-14C0E35DF89F}"/>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92" name="Graphic 70">
              <a:extLst>
                <a:ext uri="{FF2B5EF4-FFF2-40B4-BE49-F238E27FC236}">
                  <a16:creationId xmlns:a16="http://schemas.microsoft.com/office/drawing/2014/main" id="{19CC166B-B058-9B49-ABE6-EAF1B9BAF6C7}"/>
                </a:ext>
              </a:extLst>
            </p:cNvPr>
            <p:cNvGrpSpPr/>
            <p:nvPr/>
          </p:nvGrpSpPr>
          <p:grpSpPr>
            <a:xfrm>
              <a:off x="7649527" y="2230517"/>
              <a:ext cx="1124902" cy="1451696"/>
              <a:chOff x="7649527" y="2230517"/>
              <a:chExt cx="1124902" cy="1451696"/>
            </a:xfrm>
          </p:grpSpPr>
          <p:grpSp>
            <p:nvGrpSpPr>
              <p:cNvPr id="97" name="Graphic 70">
                <a:extLst>
                  <a:ext uri="{FF2B5EF4-FFF2-40B4-BE49-F238E27FC236}">
                    <a16:creationId xmlns:a16="http://schemas.microsoft.com/office/drawing/2014/main" id="{2229670B-CE02-D44D-BF92-87EA06CF7C5D}"/>
                  </a:ext>
                </a:extLst>
              </p:cNvPr>
              <p:cNvGrpSpPr/>
              <p:nvPr/>
            </p:nvGrpSpPr>
            <p:grpSpPr>
              <a:xfrm>
                <a:off x="7649527" y="2233373"/>
                <a:ext cx="762952" cy="1448840"/>
                <a:chOff x="7649527" y="2233373"/>
                <a:chExt cx="762952" cy="1448840"/>
              </a:xfrm>
              <a:solidFill>
                <a:srgbClr val="E82C00"/>
              </a:solidFill>
            </p:grpSpPr>
            <p:sp>
              <p:nvSpPr>
                <p:cNvPr id="99" name="Freeform 98">
                  <a:extLst>
                    <a:ext uri="{FF2B5EF4-FFF2-40B4-BE49-F238E27FC236}">
                      <a16:creationId xmlns:a16="http://schemas.microsoft.com/office/drawing/2014/main" id="{EEDA3973-4C76-404C-A16B-F56ECA46A4F5}"/>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E86C02E9-51F1-E54D-A512-ACE8C0F4059E}"/>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21662EB9-C9BA-2A49-8E3D-A31481318A6D}"/>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98" name="Freeform 97">
                <a:extLst>
                  <a:ext uri="{FF2B5EF4-FFF2-40B4-BE49-F238E27FC236}">
                    <a16:creationId xmlns:a16="http://schemas.microsoft.com/office/drawing/2014/main" id="{4E003488-EDD3-7747-87AF-12C0E76729E7}"/>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93" name="Graphic 70">
              <a:extLst>
                <a:ext uri="{FF2B5EF4-FFF2-40B4-BE49-F238E27FC236}">
                  <a16:creationId xmlns:a16="http://schemas.microsoft.com/office/drawing/2014/main" id="{FA43200D-2000-B14E-A081-DE5937A9B71E}"/>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94" name="Graphic 70">
              <a:extLst>
                <a:ext uri="{FF2B5EF4-FFF2-40B4-BE49-F238E27FC236}">
                  <a16:creationId xmlns:a16="http://schemas.microsoft.com/office/drawing/2014/main" id="{200224E9-328E-894C-98CD-7DDCF3D87758}"/>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95" name="Graphic 70">
              <a:extLst>
                <a:ext uri="{FF2B5EF4-FFF2-40B4-BE49-F238E27FC236}">
                  <a16:creationId xmlns:a16="http://schemas.microsoft.com/office/drawing/2014/main" id="{5D171FBB-8F34-9346-8B10-336FA6E8F76E}"/>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9DAEE8E3-CBDD-CD44-B09B-0274550BD317}"/>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8031672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slide with text 2">
    <p:spTree>
      <p:nvGrpSpPr>
        <p:cNvPr id="1" name=""/>
        <p:cNvGrpSpPr/>
        <p:nvPr/>
      </p:nvGrpSpPr>
      <p:grpSpPr>
        <a:xfrm>
          <a:off x="0" y="0"/>
          <a:ext cx="0" cy="0"/>
          <a:chOff x="0" y="0"/>
          <a:chExt cx="0" cy="0"/>
        </a:xfrm>
      </p:grpSpPr>
      <p:sp>
        <p:nvSpPr>
          <p:cNvPr id="76" name="Freeform 75">
            <a:extLst>
              <a:ext uri="{FF2B5EF4-FFF2-40B4-BE49-F238E27FC236}">
                <a16:creationId xmlns:a16="http://schemas.microsoft.com/office/drawing/2014/main" id="{B4EB88E8-9DFC-DA46-B039-DC8E4EE6003E}"/>
              </a:ext>
            </a:extLst>
          </p:cNvPr>
          <p:cNvSpPr>
            <a:spLocks noGrp="1"/>
          </p:cNvSpPr>
          <p:nvPr>
            <p:ph type="pic" sz="quarter" idx="17"/>
          </p:nvPr>
        </p:nvSpPr>
        <p:spPr>
          <a:xfrm>
            <a:off x="17340" y="0"/>
            <a:ext cx="3537683" cy="10923588"/>
          </a:xfrm>
          <a:custGeom>
            <a:avLst/>
            <a:gdLst>
              <a:gd name="connsiteX0" fmla="*/ 959236 w 3537683"/>
              <a:gd name="connsiteY0" fmla="*/ 8189301 h 10923588"/>
              <a:gd name="connsiteX1" fmla="*/ 1005350 w 3537683"/>
              <a:gd name="connsiteY1" fmla="*/ 8193142 h 10923588"/>
              <a:gd name="connsiteX2" fmla="*/ 1031644 w 3537683"/>
              <a:gd name="connsiteY2" fmla="*/ 8195192 h 10923588"/>
              <a:gd name="connsiteX3" fmla="*/ 989717 w 3537683"/>
              <a:gd name="connsiteY3" fmla="*/ 8192957 h 10923588"/>
              <a:gd name="connsiteX4" fmla="*/ 946771 w 3537683"/>
              <a:gd name="connsiteY4" fmla="*/ 8192613 h 10923588"/>
              <a:gd name="connsiteX5" fmla="*/ 928488 w 3537683"/>
              <a:gd name="connsiteY5" fmla="*/ 8193145 h 10923588"/>
              <a:gd name="connsiteX6" fmla="*/ 924643 w 3537683"/>
              <a:gd name="connsiteY6" fmla="*/ 9690942 h 10923588"/>
              <a:gd name="connsiteX7" fmla="*/ 1157373 w 3537683"/>
              <a:gd name="connsiteY7" fmla="*/ 10843815 h 10923588"/>
              <a:gd name="connsiteX8" fmla="*/ 1195525 w 3537683"/>
              <a:gd name="connsiteY8" fmla="*/ 10922999 h 10923588"/>
              <a:gd name="connsiteX9" fmla="*/ 2942051 w 3537683"/>
              <a:gd name="connsiteY9" fmla="*/ 10922999 h 10923588"/>
              <a:gd name="connsiteX10" fmla="*/ 2950843 w 3537683"/>
              <a:gd name="connsiteY10" fmla="*/ 10922999 h 10923588"/>
              <a:gd name="connsiteX11" fmla="*/ 3537683 w 3537683"/>
              <a:gd name="connsiteY11" fmla="*/ 10922999 h 10923588"/>
              <a:gd name="connsiteX12" fmla="*/ 3537683 w 3537683"/>
              <a:gd name="connsiteY12" fmla="*/ 10923588 h 10923588"/>
              <a:gd name="connsiteX13" fmla="*/ 0 w 3537683"/>
              <a:gd name="connsiteY13" fmla="*/ 10923588 h 10923588"/>
              <a:gd name="connsiteX14" fmla="*/ 0 w 3537683"/>
              <a:gd name="connsiteY14" fmla="*/ 8192559 h 10923588"/>
              <a:gd name="connsiteX15" fmla="*/ 0 w 3537683"/>
              <a:gd name="connsiteY15" fmla="*/ 0 h 10923588"/>
              <a:gd name="connsiteX16" fmla="*/ 3537683 w 3537683"/>
              <a:gd name="connsiteY16" fmla="*/ 0 h 10923588"/>
              <a:gd name="connsiteX17" fmla="*/ 3537683 w 3537683"/>
              <a:gd name="connsiteY17" fmla="*/ 8409190 h 10923588"/>
              <a:gd name="connsiteX18" fmla="*/ 3495415 w 3537683"/>
              <a:gd name="connsiteY18" fmla="*/ 8321462 h 10923588"/>
              <a:gd name="connsiteX19" fmla="*/ 890065 w 3537683"/>
              <a:gd name="connsiteY19" fmla="*/ 6772153 h 10923588"/>
              <a:gd name="connsiteX20" fmla="*/ 890065 w 3537683"/>
              <a:gd name="connsiteY20" fmla="*/ 6775994 h 10923588"/>
              <a:gd name="connsiteX21" fmla="*/ 0 w 3537683"/>
              <a:gd name="connsiteY21" fmla="*/ 6779048 h 10923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537683" h="10923588">
                <a:moveTo>
                  <a:pt x="959236" y="8189301"/>
                </a:moveTo>
                <a:cubicBezTo>
                  <a:pt x="974607" y="8189301"/>
                  <a:pt x="989974" y="8193142"/>
                  <a:pt x="1005350" y="8193142"/>
                </a:cubicBezTo>
                <a:lnTo>
                  <a:pt x="1031644" y="8195192"/>
                </a:lnTo>
                <a:lnTo>
                  <a:pt x="989717" y="8192957"/>
                </a:lnTo>
                <a:cubicBezTo>
                  <a:pt x="971684" y="8192454"/>
                  <a:pt x="957147" y="8192462"/>
                  <a:pt x="946771" y="8192613"/>
                </a:cubicBezTo>
                <a:cubicBezTo>
                  <a:pt x="934913" y="8192785"/>
                  <a:pt x="928488" y="8193145"/>
                  <a:pt x="928488" y="8193145"/>
                </a:cubicBezTo>
                <a:cubicBezTo>
                  <a:pt x="928488" y="8773063"/>
                  <a:pt x="924643" y="9180154"/>
                  <a:pt x="924643" y="9690942"/>
                </a:cubicBezTo>
                <a:cubicBezTo>
                  <a:pt x="924643" y="10099956"/>
                  <a:pt x="1007504" y="10489528"/>
                  <a:pt x="1157373" y="10843815"/>
                </a:cubicBezTo>
                <a:lnTo>
                  <a:pt x="1195525" y="10922999"/>
                </a:lnTo>
                <a:lnTo>
                  <a:pt x="2942051" y="10922999"/>
                </a:lnTo>
                <a:lnTo>
                  <a:pt x="2950843" y="10922999"/>
                </a:lnTo>
                <a:lnTo>
                  <a:pt x="3537683" y="10922999"/>
                </a:lnTo>
                <a:lnTo>
                  <a:pt x="3537683" y="10923588"/>
                </a:lnTo>
                <a:lnTo>
                  <a:pt x="0" y="10923588"/>
                </a:lnTo>
                <a:lnTo>
                  <a:pt x="0" y="8192559"/>
                </a:lnTo>
                <a:close/>
                <a:moveTo>
                  <a:pt x="0" y="0"/>
                </a:moveTo>
                <a:lnTo>
                  <a:pt x="3537683" y="0"/>
                </a:lnTo>
                <a:lnTo>
                  <a:pt x="3537683" y="8409190"/>
                </a:lnTo>
                <a:lnTo>
                  <a:pt x="3495415" y="8321462"/>
                </a:lnTo>
                <a:cubicBezTo>
                  <a:pt x="2993861" y="7398412"/>
                  <a:pt x="2015523" y="6772153"/>
                  <a:pt x="890065" y="6772153"/>
                </a:cubicBezTo>
                <a:lnTo>
                  <a:pt x="890065" y="6775994"/>
                </a:lnTo>
                <a:lnTo>
                  <a:pt x="0" y="6779048"/>
                </a:lnTo>
                <a:close/>
              </a:path>
            </a:pathLst>
          </a:custGeom>
        </p:spPr>
        <p:txBody>
          <a:bodyPr wrap="square">
            <a:noAutofit/>
          </a:bodyPr>
          <a:lstStyle/>
          <a:p>
            <a:endParaRPr lang="en-US"/>
          </a:p>
        </p:txBody>
      </p:sp>
      <p:sp>
        <p:nvSpPr>
          <p:cNvPr id="35" name="Text Placeholder 32">
            <a:extLst>
              <a:ext uri="{FF2B5EF4-FFF2-40B4-BE49-F238E27FC236}">
                <a16:creationId xmlns:a16="http://schemas.microsoft.com/office/drawing/2014/main" id="{66184BC8-D376-D540-B2D1-9334DA84E664}"/>
              </a:ext>
            </a:extLst>
          </p:cNvPr>
          <p:cNvSpPr>
            <a:spLocks noGrp="1"/>
          </p:cNvSpPr>
          <p:nvPr>
            <p:ph type="body" sz="quarter" idx="13" hasCustomPrompt="1"/>
          </p:nvPr>
        </p:nvSpPr>
        <p:spPr>
          <a:xfrm>
            <a:off x="4028483" y="619474"/>
            <a:ext cx="3321904" cy="892077"/>
          </a:xfrm>
        </p:spPr>
        <p:txBody>
          <a:bodyPr>
            <a:noAutofit/>
          </a:bodyPr>
          <a:lstStyle>
            <a:lvl1pPr marL="0" indent="0" algn="l">
              <a:lnSpc>
                <a:spcPts val="3240"/>
              </a:lnSpc>
              <a:buNone/>
              <a:defRPr sz="2800" b="1" i="0">
                <a:solidFill>
                  <a:srgbClr val="E82C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HEADING</a:t>
            </a:r>
            <a:endParaRPr lang="en-US" dirty="0"/>
          </a:p>
        </p:txBody>
      </p:sp>
      <p:sp>
        <p:nvSpPr>
          <p:cNvPr id="39" name="Text Placeholder 32">
            <a:extLst>
              <a:ext uri="{FF2B5EF4-FFF2-40B4-BE49-F238E27FC236}">
                <a16:creationId xmlns:a16="http://schemas.microsoft.com/office/drawing/2014/main" id="{6EE5030B-E1E3-2F4C-ADFD-E6903314ECC8}"/>
              </a:ext>
            </a:extLst>
          </p:cNvPr>
          <p:cNvSpPr>
            <a:spLocks noGrp="1"/>
          </p:cNvSpPr>
          <p:nvPr>
            <p:ph type="body" sz="quarter" idx="15" hasCustomPrompt="1"/>
          </p:nvPr>
        </p:nvSpPr>
        <p:spPr>
          <a:xfrm>
            <a:off x="4028484" y="3082448"/>
            <a:ext cx="3321904" cy="5765128"/>
          </a:xfrm>
        </p:spPr>
        <p:txBody>
          <a:bodyPr anchor="t">
            <a:noAutofit/>
          </a:bodyPr>
          <a:lstStyle>
            <a:lvl1pPr marL="0" indent="0" algn="just">
              <a:lnSpc>
                <a:spcPct val="100000"/>
              </a:lnSpc>
              <a:spcBef>
                <a:spcPts val="0"/>
              </a:spcBef>
              <a:buNone/>
              <a:defRPr sz="11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0" name="Text Placeholder 32">
            <a:extLst>
              <a:ext uri="{FF2B5EF4-FFF2-40B4-BE49-F238E27FC236}">
                <a16:creationId xmlns:a16="http://schemas.microsoft.com/office/drawing/2014/main" id="{629615DB-90E9-714B-9F10-80F4C388CF22}"/>
              </a:ext>
            </a:extLst>
          </p:cNvPr>
          <p:cNvSpPr>
            <a:spLocks noGrp="1"/>
          </p:cNvSpPr>
          <p:nvPr>
            <p:ph type="body" sz="quarter" idx="16" hasCustomPrompt="1"/>
          </p:nvPr>
        </p:nvSpPr>
        <p:spPr>
          <a:xfrm>
            <a:off x="4028484" y="1687498"/>
            <a:ext cx="3321904" cy="1011858"/>
          </a:xfrm>
        </p:spPr>
        <p:txBody>
          <a:bodyPr anchor="t">
            <a:noAutofit/>
          </a:bodyPr>
          <a:lstStyle>
            <a:lvl1pPr marL="0" indent="0" algn="l">
              <a:lnSpc>
                <a:spcPct val="100000"/>
              </a:lnSpc>
              <a:spcBef>
                <a:spcPts val="0"/>
              </a:spcBef>
              <a:buNone/>
              <a:defRPr sz="1400" b="0" i="1">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9" name="Slide Number Placeholder 2">
            <a:extLst>
              <a:ext uri="{FF2B5EF4-FFF2-40B4-BE49-F238E27FC236}">
                <a16:creationId xmlns:a16="http://schemas.microsoft.com/office/drawing/2014/main" id="{DC9A46E6-2F92-1A42-A49C-994C41D77E8A}"/>
              </a:ext>
            </a:extLst>
          </p:cNvPr>
          <p:cNvSpPr>
            <a:spLocks noGrp="1"/>
          </p:cNvSpPr>
          <p:nvPr>
            <p:ph type="sldNum" sz="quarter" idx="14"/>
          </p:nvPr>
        </p:nvSpPr>
        <p:spPr>
          <a:xfrm>
            <a:off x="4889803" y="10480726"/>
            <a:ext cx="2743200" cy="365125"/>
          </a:xfrm>
        </p:spPr>
        <p:txBody>
          <a:bodyPr/>
          <a:lstStyle>
            <a:lvl1pPr>
              <a:defRPr>
                <a:solidFill>
                  <a:schemeClr val="tx1"/>
                </a:solidFill>
              </a:defRPr>
            </a:lvl1pPr>
          </a:lstStyle>
          <a:p>
            <a:fld id="{9C527BFA-2C0E-4CEC-B6A5-913A56FEF4B4}" type="slidenum">
              <a:rPr lang="fr-CA" smtClean="0"/>
              <a:pPr/>
              <a:t>‹#›</a:t>
            </a:fld>
            <a:endParaRPr lang="fr-CA" dirty="0"/>
          </a:p>
        </p:txBody>
      </p:sp>
      <p:sp>
        <p:nvSpPr>
          <p:cNvPr id="10" name="Rectangle 9">
            <a:extLst>
              <a:ext uri="{FF2B5EF4-FFF2-40B4-BE49-F238E27FC236}">
                <a16:creationId xmlns:a16="http://schemas.microsoft.com/office/drawing/2014/main" id="{7E10E096-94FA-E34C-AF83-A6569250DCA8}"/>
              </a:ext>
            </a:extLst>
          </p:cNvPr>
          <p:cNvSpPr/>
          <p:nvPr userDrawn="1"/>
        </p:nvSpPr>
        <p:spPr>
          <a:xfrm rot="16200000">
            <a:off x="6724736" y="9473229"/>
            <a:ext cx="1497526" cy="246221"/>
          </a:xfrm>
          <a:prstGeom prst="rect">
            <a:avLst/>
          </a:prstGeom>
        </p:spPr>
        <p:txBody>
          <a:bodyPr wrap="none">
            <a:spAutoFit/>
          </a:bodyPr>
          <a:lstStyle/>
          <a:p>
            <a:r>
              <a:rPr lang="en-US" sz="1000" dirty="0" err="1"/>
              <a:t>www.</a:t>
            </a:r>
            <a:r>
              <a:rPr lang="en-US" sz="1000" b="1" dirty="0" err="1"/>
              <a:t>creative-change</a:t>
            </a:r>
            <a:r>
              <a:rPr lang="en-US" sz="1000" dirty="0" err="1"/>
              <a:t>.eu</a:t>
            </a:r>
            <a:endParaRPr lang="en-US" sz="1000" dirty="0"/>
          </a:p>
        </p:txBody>
      </p:sp>
      <p:grpSp>
        <p:nvGrpSpPr>
          <p:cNvPr id="77" name="Group 76">
            <a:extLst>
              <a:ext uri="{FF2B5EF4-FFF2-40B4-BE49-F238E27FC236}">
                <a16:creationId xmlns:a16="http://schemas.microsoft.com/office/drawing/2014/main" id="{388CA0B5-C46B-CD47-B021-8B2112B74346}"/>
              </a:ext>
            </a:extLst>
          </p:cNvPr>
          <p:cNvGrpSpPr/>
          <p:nvPr userDrawn="1"/>
        </p:nvGrpSpPr>
        <p:grpSpPr>
          <a:xfrm>
            <a:off x="16997" y="6772153"/>
            <a:ext cx="3853205" cy="4150846"/>
            <a:chOff x="0" y="6695004"/>
            <a:chExt cx="3853205" cy="4150846"/>
          </a:xfrm>
        </p:grpSpPr>
        <p:sp>
          <p:nvSpPr>
            <p:cNvPr id="78" name="Freeform 77">
              <a:extLst>
                <a:ext uri="{FF2B5EF4-FFF2-40B4-BE49-F238E27FC236}">
                  <a16:creationId xmlns:a16="http://schemas.microsoft.com/office/drawing/2014/main" id="{FA944EA5-C045-E746-87A9-7E922641629C}"/>
                </a:ext>
              </a:extLst>
            </p:cNvPr>
            <p:cNvSpPr/>
            <p:nvPr userDrawn="1"/>
          </p:nvSpPr>
          <p:spPr>
            <a:xfrm rot="10800000" flipH="1">
              <a:off x="924985" y="8115374"/>
              <a:ext cx="2026200" cy="2730476"/>
            </a:xfrm>
            <a:custGeom>
              <a:avLst/>
              <a:gdLst>
                <a:gd name="connsiteX0" fmla="*/ 22128 w 2026200"/>
                <a:gd name="connsiteY0" fmla="*/ 2730386 h 2730476"/>
                <a:gd name="connsiteX1" fmla="*/ 730133 w 2026200"/>
                <a:gd name="connsiteY1" fmla="*/ 2518627 h 2730476"/>
                <a:gd name="connsiteX2" fmla="*/ 1437208 w 2026200"/>
                <a:gd name="connsiteY2" fmla="*/ 1435602 h 2730476"/>
                <a:gd name="connsiteX3" fmla="*/ 1410310 w 2026200"/>
                <a:gd name="connsiteY3" fmla="*/ 1232057 h 2730476"/>
                <a:gd name="connsiteX4" fmla="*/ 1974785 w 2026200"/>
                <a:gd name="connsiteY4" fmla="*/ 38464 h 2730476"/>
                <a:gd name="connsiteX5" fmla="*/ 2026200 w 2026200"/>
                <a:gd name="connsiteY5" fmla="*/ 0 h 2730476"/>
                <a:gd name="connsiteX6" fmla="*/ 270882 w 2026200"/>
                <a:gd name="connsiteY6" fmla="*/ 0 h 2730476"/>
                <a:gd name="connsiteX7" fmla="*/ 232730 w 2026200"/>
                <a:gd name="connsiteY7" fmla="*/ 79184 h 2730476"/>
                <a:gd name="connsiteX8" fmla="*/ 0 w 2026200"/>
                <a:gd name="connsiteY8" fmla="*/ 1232057 h 2730476"/>
                <a:gd name="connsiteX9" fmla="*/ 3845 w 2026200"/>
                <a:gd name="connsiteY9" fmla="*/ 2729854 h 2730476"/>
                <a:gd name="connsiteX10" fmla="*/ 22128 w 2026200"/>
                <a:gd name="connsiteY10" fmla="*/ 2730386 h 2730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26200" h="2730476">
                  <a:moveTo>
                    <a:pt x="22128" y="2730386"/>
                  </a:moveTo>
                  <a:cubicBezTo>
                    <a:pt x="105138" y="2731594"/>
                    <a:pt x="454412" y="2723615"/>
                    <a:pt x="730133" y="2518627"/>
                  </a:cubicBezTo>
                  <a:cubicBezTo>
                    <a:pt x="730133" y="2518627"/>
                    <a:pt x="1437208" y="2111532"/>
                    <a:pt x="1437208" y="1435602"/>
                  </a:cubicBezTo>
                  <a:lnTo>
                    <a:pt x="1410310" y="1232057"/>
                  </a:lnTo>
                  <a:cubicBezTo>
                    <a:pt x="1410310" y="752473"/>
                    <a:pt x="1630385" y="322710"/>
                    <a:pt x="1974785" y="38464"/>
                  </a:cubicBezTo>
                  <a:lnTo>
                    <a:pt x="2026200" y="0"/>
                  </a:lnTo>
                  <a:lnTo>
                    <a:pt x="270882" y="0"/>
                  </a:lnTo>
                  <a:lnTo>
                    <a:pt x="232730" y="79184"/>
                  </a:lnTo>
                  <a:cubicBezTo>
                    <a:pt x="82861" y="433471"/>
                    <a:pt x="0" y="823043"/>
                    <a:pt x="0" y="1232057"/>
                  </a:cubicBezTo>
                  <a:cubicBezTo>
                    <a:pt x="0" y="1742845"/>
                    <a:pt x="3845" y="2149936"/>
                    <a:pt x="3845" y="2729854"/>
                  </a:cubicBezTo>
                  <a:cubicBezTo>
                    <a:pt x="3845" y="2729854"/>
                    <a:pt x="10270" y="2730214"/>
                    <a:pt x="22128" y="2730386"/>
                  </a:cubicBezTo>
                  <a:close/>
                </a:path>
              </a:pathLst>
            </a:custGeom>
            <a:solidFill>
              <a:srgbClr val="E82C00"/>
            </a:solidFill>
            <a:ln w="9525" cap="flat">
              <a:noFill/>
              <a:prstDash val="solid"/>
              <a:miter/>
            </a:ln>
          </p:spPr>
          <p:txBody>
            <a:bodyPr wrap="square" rtlCol="0" anchor="ctr">
              <a:noAutofit/>
            </a:bodyPr>
            <a:lstStyle/>
            <a:p>
              <a:endParaRPr lang="en-US"/>
            </a:p>
          </p:txBody>
        </p:sp>
        <p:sp>
          <p:nvSpPr>
            <p:cNvPr id="79" name="Freeform 78">
              <a:extLst>
                <a:ext uri="{FF2B5EF4-FFF2-40B4-BE49-F238E27FC236}">
                  <a16:creationId xmlns:a16="http://schemas.microsoft.com/office/drawing/2014/main" id="{8F6A29E5-8A50-DC40-A749-1A9094FD1622}"/>
                </a:ext>
              </a:extLst>
            </p:cNvPr>
            <p:cNvSpPr/>
            <p:nvPr userDrawn="1"/>
          </p:nvSpPr>
          <p:spPr>
            <a:xfrm rot="10800000" flipH="1">
              <a:off x="0" y="6695004"/>
              <a:ext cx="3853205" cy="4150846"/>
            </a:xfrm>
            <a:custGeom>
              <a:avLst/>
              <a:gdLst>
                <a:gd name="connsiteX0" fmla="*/ 890407 w 3853205"/>
                <a:gd name="connsiteY0" fmla="*/ 4150846 h 4150846"/>
                <a:gd name="connsiteX1" fmla="*/ 3853205 w 3853205"/>
                <a:gd name="connsiteY1" fmla="*/ 1189813 h 4150846"/>
                <a:gd name="connsiteX2" fmla="*/ 3849964 w 3853205"/>
                <a:gd name="connsiteY2" fmla="*/ 98869 h 4150846"/>
                <a:gd name="connsiteX3" fmla="*/ 3849746 w 3853205"/>
                <a:gd name="connsiteY3" fmla="*/ 0 h 4150846"/>
                <a:gd name="connsiteX4" fmla="*/ 2942393 w 3853205"/>
                <a:gd name="connsiteY4" fmla="*/ 0 h 4150846"/>
                <a:gd name="connsiteX5" fmla="*/ 2904753 w 3853205"/>
                <a:gd name="connsiteY5" fmla="*/ 26079 h 4150846"/>
                <a:gd name="connsiteX6" fmla="*/ 2327610 w 3853205"/>
                <a:gd name="connsiteY6" fmla="*/ 1232060 h 4150846"/>
                <a:gd name="connsiteX7" fmla="*/ 2350672 w 3853205"/>
                <a:gd name="connsiteY7" fmla="*/ 1435605 h 4150846"/>
                <a:gd name="connsiteX8" fmla="*/ 1643592 w 3853205"/>
                <a:gd name="connsiteY8" fmla="*/ 2518630 h 4150846"/>
                <a:gd name="connsiteX9" fmla="*/ 1005692 w 3853205"/>
                <a:gd name="connsiteY9" fmla="*/ 2729857 h 4150846"/>
                <a:gd name="connsiteX10" fmla="*/ 959578 w 3853205"/>
                <a:gd name="connsiteY10" fmla="*/ 2733698 h 4150846"/>
                <a:gd name="connsiteX11" fmla="*/ 0 w 3853205"/>
                <a:gd name="connsiteY11" fmla="*/ 2730439 h 4150846"/>
                <a:gd name="connsiteX12" fmla="*/ 0 w 3853205"/>
                <a:gd name="connsiteY12" fmla="*/ 4143950 h 4150846"/>
                <a:gd name="connsiteX13" fmla="*/ 890407 w 3853205"/>
                <a:gd name="connsiteY13" fmla="*/ 4147005 h 415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53205" h="4150846">
                  <a:moveTo>
                    <a:pt x="890407" y="4150846"/>
                  </a:moveTo>
                  <a:cubicBezTo>
                    <a:pt x="2527436" y="4150846"/>
                    <a:pt x="3853205" y="2825868"/>
                    <a:pt x="3853205" y="1189813"/>
                  </a:cubicBezTo>
                  <a:cubicBezTo>
                    <a:pt x="3853205" y="806720"/>
                    <a:pt x="3851044" y="481959"/>
                    <a:pt x="3849964" y="98869"/>
                  </a:cubicBezTo>
                  <a:lnTo>
                    <a:pt x="3849746" y="0"/>
                  </a:lnTo>
                  <a:lnTo>
                    <a:pt x="2942393" y="0"/>
                  </a:lnTo>
                  <a:lnTo>
                    <a:pt x="2904753" y="26079"/>
                  </a:lnTo>
                  <a:cubicBezTo>
                    <a:pt x="2552416" y="310337"/>
                    <a:pt x="2327610" y="745274"/>
                    <a:pt x="2327610" y="1232060"/>
                  </a:cubicBezTo>
                  <a:lnTo>
                    <a:pt x="2350672" y="1435605"/>
                  </a:lnTo>
                  <a:cubicBezTo>
                    <a:pt x="2350672" y="2111535"/>
                    <a:pt x="1643592" y="2518630"/>
                    <a:pt x="1643592" y="2518630"/>
                  </a:cubicBezTo>
                  <a:cubicBezTo>
                    <a:pt x="1416869" y="2683772"/>
                    <a:pt x="1144028" y="2722175"/>
                    <a:pt x="1005692" y="2729857"/>
                  </a:cubicBezTo>
                  <a:cubicBezTo>
                    <a:pt x="990316" y="2729857"/>
                    <a:pt x="974949" y="2733698"/>
                    <a:pt x="959578" y="2733698"/>
                  </a:cubicBezTo>
                  <a:lnTo>
                    <a:pt x="0" y="2730439"/>
                  </a:lnTo>
                  <a:lnTo>
                    <a:pt x="0" y="4143950"/>
                  </a:lnTo>
                  <a:lnTo>
                    <a:pt x="890407" y="4147005"/>
                  </a:lnTo>
                  <a:close/>
                </a:path>
              </a:pathLst>
            </a:custGeom>
            <a:solidFill>
              <a:srgbClr val="FFD111"/>
            </a:solidFill>
            <a:ln w="9525" cap="flat">
              <a:noFill/>
              <a:prstDash val="solid"/>
              <a:miter/>
            </a:ln>
          </p:spPr>
          <p:txBody>
            <a:bodyPr wrap="square" rtlCol="0" anchor="ctr">
              <a:noAutofit/>
            </a:bodyPr>
            <a:lstStyle/>
            <a:p>
              <a:endParaRPr lang="en-US"/>
            </a:p>
          </p:txBody>
        </p:sp>
      </p:grpSp>
    </p:spTree>
    <p:extLst>
      <p:ext uri="{BB962C8B-B14F-4D97-AF65-F5344CB8AC3E}">
        <p14:creationId xmlns:p14="http://schemas.microsoft.com/office/powerpoint/2010/main" val="20115010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slide with text 4">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7B6AFC5C-E701-6541-90CC-45DC1E5E147E}"/>
              </a:ext>
            </a:extLst>
          </p:cNvPr>
          <p:cNvSpPr/>
          <p:nvPr userDrawn="1"/>
        </p:nvSpPr>
        <p:spPr>
          <a:xfrm>
            <a:off x="0" y="4"/>
            <a:ext cx="7775574" cy="10907709"/>
          </a:xfrm>
          <a:custGeom>
            <a:avLst/>
            <a:gdLst>
              <a:gd name="connsiteX0" fmla="*/ 0 w 1013262"/>
              <a:gd name="connsiteY0" fmla="*/ 0 h 1433030"/>
              <a:gd name="connsiteX1" fmla="*/ 1013262 w 1013262"/>
              <a:gd name="connsiteY1" fmla="*/ 0 h 1433030"/>
              <a:gd name="connsiteX2" fmla="*/ 1013262 w 1013262"/>
              <a:gd name="connsiteY2" fmla="*/ 1433031 h 1433030"/>
              <a:gd name="connsiteX3" fmla="*/ 0 w 1013262"/>
              <a:gd name="connsiteY3" fmla="*/ 1433031 h 1433030"/>
            </a:gdLst>
            <a:ahLst/>
            <a:cxnLst>
              <a:cxn ang="0">
                <a:pos x="connsiteX0" y="connsiteY0"/>
              </a:cxn>
              <a:cxn ang="0">
                <a:pos x="connsiteX1" y="connsiteY1"/>
              </a:cxn>
              <a:cxn ang="0">
                <a:pos x="connsiteX2" y="connsiteY2"/>
              </a:cxn>
              <a:cxn ang="0">
                <a:pos x="connsiteX3" y="connsiteY3"/>
              </a:cxn>
            </a:cxnLst>
            <a:rect l="l" t="t" r="r" b="b"/>
            <a:pathLst>
              <a:path w="1013262" h="1433030">
                <a:moveTo>
                  <a:pt x="0" y="0"/>
                </a:moveTo>
                <a:lnTo>
                  <a:pt x="1013262" y="0"/>
                </a:lnTo>
                <a:lnTo>
                  <a:pt x="1013262" y="1433031"/>
                </a:lnTo>
                <a:lnTo>
                  <a:pt x="0" y="1433031"/>
                </a:lnTo>
                <a:close/>
              </a:path>
            </a:pathLst>
          </a:custGeom>
          <a:solidFill>
            <a:srgbClr val="E82C00"/>
          </a:solidFill>
          <a:ln w="170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BC5FD262-3CBE-4C43-BA74-D0412C40DE34}"/>
              </a:ext>
            </a:extLst>
          </p:cNvPr>
          <p:cNvSpPr>
            <a:spLocks noGrp="1"/>
          </p:cNvSpPr>
          <p:nvPr>
            <p:ph type="pic" sz="quarter" idx="17"/>
          </p:nvPr>
        </p:nvSpPr>
        <p:spPr>
          <a:xfrm>
            <a:off x="379205" y="7285956"/>
            <a:ext cx="7017164" cy="3621757"/>
          </a:xfrm>
          <a:custGeom>
            <a:avLst/>
            <a:gdLst>
              <a:gd name="connsiteX0" fmla="*/ 3508582 w 7017164"/>
              <a:gd name="connsiteY0" fmla="*/ 0 h 3621757"/>
              <a:gd name="connsiteX1" fmla="*/ 7017164 w 7017164"/>
              <a:gd name="connsiteY1" fmla="*/ 3508582 h 3621757"/>
              <a:gd name="connsiteX2" fmla="*/ 7011449 w 7017164"/>
              <a:gd name="connsiteY2" fmla="*/ 3621757 h 3621757"/>
              <a:gd name="connsiteX3" fmla="*/ 5715 w 7017164"/>
              <a:gd name="connsiteY3" fmla="*/ 3621757 h 3621757"/>
              <a:gd name="connsiteX4" fmla="*/ 0 w 7017164"/>
              <a:gd name="connsiteY4" fmla="*/ 3508582 h 3621757"/>
              <a:gd name="connsiteX5" fmla="*/ 3508582 w 7017164"/>
              <a:gd name="connsiteY5" fmla="*/ 0 h 3621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17164" h="3621757">
                <a:moveTo>
                  <a:pt x="3508582" y="0"/>
                </a:moveTo>
                <a:cubicBezTo>
                  <a:pt x="5446318" y="0"/>
                  <a:pt x="7017164" y="1570846"/>
                  <a:pt x="7017164" y="3508582"/>
                </a:cubicBezTo>
                <a:lnTo>
                  <a:pt x="7011449" y="3621757"/>
                </a:lnTo>
                <a:lnTo>
                  <a:pt x="5715" y="3621757"/>
                </a:lnTo>
                <a:lnTo>
                  <a:pt x="0" y="3508582"/>
                </a:lnTo>
                <a:cubicBezTo>
                  <a:pt x="0" y="1570846"/>
                  <a:pt x="1570845" y="0"/>
                  <a:pt x="3508582" y="0"/>
                </a:cubicBezTo>
                <a:close/>
              </a:path>
            </a:pathLst>
          </a:custGeom>
        </p:spPr>
        <p:txBody>
          <a:bodyPr wrap="square">
            <a:noAutofit/>
          </a:bodyPr>
          <a:lstStyle/>
          <a:p>
            <a:endParaRPr lang="en-US"/>
          </a:p>
        </p:txBody>
      </p:sp>
      <p:sp>
        <p:nvSpPr>
          <p:cNvPr id="16" name="Text Placeholder 23">
            <a:extLst>
              <a:ext uri="{FF2B5EF4-FFF2-40B4-BE49-F238E27FC236}">
                <a16:creationId xmlns:a16="http://schemas.microsoft.com/office/drawing/2014/main" id="{F57C244F-F122-A84B-9C21-6AEB9119B595}"/>
              </a:ext>
            </a:extLst>
          </p:cNvPr>
          <p:cNvSpPr>
            <a:spLocks noGrp="1"/>
          </p:cNvSpPr>
          <p:nvPr>
            <p:ph type="body" sz="quarter" idx="43" hasCustomPrompt="1"/>
          </p:nvPr>
        </p:nvSpPr>
        <p:spPr>
          <a:xfrm>
            <a:off x="3820263" y="2499667"/>
            <a:ext cx="3576106" cy="1962124"/>
          </a:xfrm>
        </p:spPr>
        <p:txBody>
          <a:bodyPr anchor="t">
            <a:normAutofit/>
          </a:bodyPr>
          <a:lstStyle>
            <a:lvl1pPr marL="0" indent="0" algn="l">
              <a:buNone/>
              <a:defRPr sz="1400" b="0" i="1" baseline="0">
                <a:solidFill>
                  <a:schemeClr val="bg1"/>
                </a:solidFill>
                <a:latin typeface="Poppins" pitchFamily="2" charset="77"/>
                <a:cs typeface="Poppins" pitchFamily="2" charset="77"/>
              </a:defRPr>
            </a:lvl1pPr>
          </a:lstStyle>
          <a:p>
            <a:pPr lvl="0"/>
            <a:r>
              <a:rPr lang="en-US" dirty="0"/>
              <a:t>Sub-Heading</a:t>
            </a:r>
          </a:p>
        </p:txBody>
      </p:sp>
      <p:sp>
        <p:nvSpPr>
          <p:cNvPr id="17" name="Text Placeholder 23">
            <a:extLst>
              <a:ext uri="{FF2B5EF4-FFF2-40B4-BE49-F238E27FC236}">
                <a16:creationId xmlns:a16="http://schemas.microsoft.com/office/drawing/2014/main" id="{3ECD45C0-A1CD-084B-8405-A7BA2681CF4F}"/>
              </a:ext>
            </a:extLst>
          </p:cNvPr>
          <p:cNvSpPr>
            <a:spLocks noGrp="1"/>
          </p:cNvSpPr>
          <p:nvPr>
            <p:ph type="body" sz="quarter" idx="44" hasCustomPrompt="1"/>
          </p:nvPr>
        </p:nvSpPr>
        <p:spPr>
          <a:xfrm>
            <a:off x="634194" y="2499667"/>
            <a:ext cx="2904716" cy="1962124"/>
          </a:xfrm>
        </p:spPr>
        <p:txBody>
          <a:bodyPr anchor="t">
            <a:normAutofit/>
          </a:bodyPr>
          <a:lstStyle>
            <a:lvl1pPr marL="0" indent="0" algn="l">
              <a:buNone/>
              <a:defRPr sz="2800" b="1" i="0" baseline="0">
                <a:solidFill>
                  <a:schemeClr val="bg1"/>
                </a:solidFill>
                <a:latin typeface="Poppins" pitchFamily="2" charset="77"/>
                <a:cs typeface="Poppins" pitchFamily="2" charset="77"/>
              </a:defRPr>
            </a:lvl1pPr>
          </a:lstStyle>
          <a:p>
            <a:pPr lvl="0"/>
            <a:r>
              <a:rPr lang="en-US" dirty="0"/>
              <a:t>HEADING</a:t>
            </a:r>
          </a:p>
        </p:txBody>
      </p:sp>
      <p:sp>
        <p:nvSpPr>
          <p:cNvPr id="19" name="Text Placeholder 23">
            <a:extLst>
              <a:ext uri="{FF2B5EF4-FFF2-40B4-BE49-F238E27FC236}">
                <a16:creationId xmlns:a16="http://schemas.microsoft.com/office/drawing/2014/main" id="{45D1024C-35E5-E546-AEB8-73C59928866A}"/>
              </a:ext>
            </a:extLst>
          </p:cNvPr>
          <p:cNvSpPr>
            <a:spLocks noGrp="1"/>
          </p:cNvSpPr>
          <p:nvPr>
            <p:ph type="body" sz="quarter" idx="45" hasCustomPrompt="1"/>
          </p:nvPr>
        </p:nvSpPr>
        <p:spPr>
          <a:xfrm>
            <a:off x="634193" y="5011615"/>
            <a:ext cx="6762176" cy="2023455"/>
          </a:xfrm>
        </p:spPr>
        <p:txBody>
          <a:bodyPr numCol="2" spcCol="216000" anchor="t">
            <a:normAutofit/>
          </a:bodyPr>
          <a:lstStyle>
            <a:lvl1pPr marL="0" indent="0" algn="l">
              <a:buNone/>
              <a:defRPr sz="1100" b="0" i="0" baseline="0">
                <a:solidFill>
                  <a:schemeClr val="bg1"/>
                </a:solidFill>
                <a:latin typeface="Poppins" pitchFamily="2" charset="77"/>
                <a:cs typeface="Poppins" pitchFamily="2" charset="77"/>
              </a:defRPr>
            </a:lvl1pPr>
          </a:lstStyle>
          <a:p>
            <a:pPr lvl="0"/>
            <a:r>
              <a:rPr lang="en-US" dirty="0"/>
              <a:t>Click to type (2 </a:t>
            </a:r>
            <a:r>
              <a:rPr lang="en-US" dirty="0" err="1"/>
              <a:t>colum</a:t>
            </a:r>
            <a:r>
              <a:rPr lang="en-US" dirty="0"/>
              <a:t>)</a:t>
            </a:r>
          </a:p>
        </p:txBody>
      </p:sp>
      <p:cxnSp>
        <p:nvCxnSpPr>
          <p:cNvPr id="20" name="Straight Connector 19">
            <a:extLst>
              <a:ext uri="{FF2B5EF4-FFF2-40B4-BE49-F238E27FC236}">
                <a16:creationId xmlns:a16="http://schemas.microsoft.com/office/drawing/2014/main" id="{D26F19D7-4DBF-5D40-9D0B-14D4E3A65DCC}"/>
              </a:ext>
            </a:extLst>
          </p:cNvPr>
          <p:cNvCxnSpPr>
            <a:cxnSpLocks/>
          </p:cNvCxnSpPr>
          <p:nvPr userDrawn="1"/>
        </p:nvCxnSpPr>
        <p:spPr>
          <a:xfrm flipV="1">
            <a:off x="3679592" y="2312469"/>
            <a:ext cx="0" cy="240020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4" name="Group 83">
            <a:extLst>
              <a:ext uri="{FF2B5EF4-FFF2-40B4-BE49-F238E27FC236}">
                <a16:creationId xmlns:a16="http://schemas.microsoft.com/office/drawing/2014/main" id="{7A816E84-DA04-E84E-877D-AD222A327380}"/>
              </a:ext>
            </a:extLst>
          </p:cNvPr>
          <p:cNvGrpSpPr/>
          <p:nvPr userDrawn="1"/>
        </p:nvGrpSpPr>
        <p:grpSpPr>
          <a:xfrm rot="5400000">
            <a:off x="2576873" y="-3655117"/>
            <a:ext cx="2428799" cy="7946561"/>
            <a:chOff x="-689444" y="-717172"/>
            <a:chExt cx="3589892" cy="11745432"/>
          </a:xfrm>
        </p:grpSpPr>
        <p:grpSp>
          <p:nvGrpSpPr>
            <p:cNvPr id="85" name="Group 84">
              <a:extLst>
                <a:ext uri="{FF2B5EF4-FFF2-40B4-BE49-F238E27FC236}">
                  <a16:creationId xmlns:a16="http://schemas.microsoft.com/office/drawing/2014/main" id="{F1073621-BDD4-DC40-9B3B-5B6CE4D63EDB}"/>
                </a:ext>
              </a:extLst>
            </p:cNvPr>
            <p:cNvGrpSpPr/>
            <p:nvPr userDrawn="1"/>
          </p:nvGrpSpPr>
          <p:grpSpPr>
            <a:xfrm>
              <a:off x="-689444" y="5152292"/>
              <a:ext cx="3589892" cy="5875968"/>
              <a:chOff x="7641907" y="2218142"/>
              <a:chExt cx="2253614" cy="3688736"/>
            </a:xfrm>
          </p:grpSpPr>
          <p:grpSp>
            <p:nvGrpSpPr>
              <p:cNvPr id="113" name="Graphic 70">
                <a:extLst>
                  <a:ext uri="{FF2B5EF4-FFF2-40B4-BE49-F238E27FC236}">
                    <a16:creationId xmlns:a16="http://schemas.microsoft.com/office/drawing/2014/main" id="{5AF9641C-2EE5-D643-875B-4268A9FC977F}"/>
                  </a:ext>
                </a:extLst>
              </p:cNvPr>
              <p:cNvGrpSpPr/>
              <p:nvPr/>
            </p:nvGrpSpPr>
            <p:grpSpPr>
              <a:xfrm>
                <a:off x="8406764" y="2924476"/>
                <a:ext cx="1488757" cy="755833"/>
                <a:chOff x="8406764" y="2924476"/>
                <a:chExt cx="1488757" cy="755833"/>
              </a:xfrm>
            </p:grpSpPr>
            <p:sp>
              <p:nvSpPr>
                <p:cNvPr id="135" name="Freeform 134">
                  <a:extLst>
                    <a:ext uri="{FF2B5EF4-FFF2-40B4-BE49-F238E27FC236}">
                      <a16:creationId xmlns:a16="http://schemas.microsoft.com/office/drawing/2014/main" id="{C693F601-F898-214B-A31C-FF265BF3BE55}"/>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33D1018E-C997-FA48-9D59-5F7DCD28E750}"/>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2739952A-68B5-1F45-AA3A-6FE8784B9114}"/>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7A1FA21D-C097-5545-A580-12D15CF2C477}"/>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114" name="Graphic 70">
                <a:extLst>
                  <a:ext uri="{FF2B5EF4-FFF2-40B4-BE49-F238E27FC236}">
                    <a16:creationId xmlns:a16="http://schemas.microsoft.com/office/drawing/2014/main" id="{7F1D31B7-5027-5D49-8118-FE467964C580}"/>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115" name="Graphic 70">
                <a:extLst>
                  <a:ext uri="{FF2B5EF4-FFF2-40B4-BE49-F238E27FC236}">
                    <a16:creationId xmlns:a16="http://schemas.microsoft.com/office/drawing/2014/main" id="{2DFBB0D2-3CA8-424F-8647-767AF6A219EC}"/>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116" name="Graphic 70">
                <a:extLst>
                  <a:ext uri="{FF2B5EF4-FFF2-40B4-BE49-F238E27FC236}">
                    <a16:creationId xmlns:a16="http://schemas.microsoft.com/office/drawing/2014/main" id="{37A7618A-D7CC-DB40-9515-9C10484FE4C3}"/>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117" name="Graphic 70">
                <a:extLst>
                  <a:ext uri="{FF2B5EF4-FFF2-40B4-BE49-F238E27FC236}">
                    <a16:creationId xmlns:a16="http://schemas.microsoft.com/office/drawing/2014/main" id="{33FD40E2-DA3B-B844-A6E6-149855B15B30}"/>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118" name="Graphic 70">
                <a:extLst>
                  <a:ext uri="{FF2B5EF4-FFF2-40B4-BE49-F238E27FC236}">
                    <a16:creationId xmlns:a16="http://schemas.microsoft.com/office/drawing/2014/main" id="{15383668-4DA2-1048-9F40-37B152DA497D}"/>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119" name="Graphic 70">
                <a:extLst>
                  <a:ext uri="{FF2B5EF4-FFF2-40B4-BE49-F238E27FC236}">
                    <a16:creationId xmlns:a16="http://schemas.microsoft.com/office/drawing/2014/main" id="{A55F8DFA-846F-F64C-A304-5AAF06D1F626}"/>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120" name="Graphic 70">
                <a:extLst>
                  <a:ext uri="{FF2B5EF4-FFF2-40B4-BE49-F238E27FC236}">
                    <a16:creationId xmlns:a16="http://schemas.microsoft.com/office/drawing/2014/main" id="{711F74DB-96DA-2F47-99FE-2CE6CDB724AF}"/>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121" name="Graphic 70">
                <a:extLst>
                  <a:ext uri="{FF2B5EF4-FFF2-40B4-BE49-F238E27FC236}">
                    <a16:creationId xmlns:a16="http://schemas.microsoft.com/office/drawing/2014/main" id="{9CBB4D84-9507-FC4D-8CB4-AA8B34FE6A24}"/>
                  </a:ext>
                </a:extLst>
              </p:cNvPr>
              <p:cNvGrpSpPr/>
              <p:nvPr/>
            </p:nvGrpSpPr>
            <p:grpSpPr>
              <a:xfrm>
                <a:off x="8482298" y="5154291"/>
                <a:ext cx="1034129" cy="752026"/>
                <a:chOff x="8482298" y="5154291"/>
                <a:chExt cx="1034129" cy="752026"/>
              </a:xfrm>
            </p:grpSpPr>
            <p:sp>
              <p:nvSpPr>
                <p:cNvPr id="132" name="Freeform 131">
                  <a:extLst>
                    <a:ext uri="{FF2B5EF4-FFF2-40B4-BE49-F238E27FC236}">
                      <a16:creationId xmlns:a16="http://schemas.microsoft.com/office/drawing/2014/main" id="{1A54E0C2-BF4F-1049-BA96-50A99C252BF8}"/>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1460E1BD-2EEE-F448-A3B5-BB3AC1BE14B1}"/>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E4EE0B5-AA19-0043-9785-5A607B4BA242}"/>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122" name="Graphic 70">
                <a:extLst>
                  <a:ext uri="{FF2B5EF4-FFF2-40B4-BE49-F238E27FC236}">
                    <a16:creationId xmlns:a16="http://schemas.microsoft.com/office/drawing/2014/main" id="{2579694A-572A-A645-A735-CDD6C2092759}"/>
                  </a:ext>
                </a:extLst>
              </p:cNvPr>
              <p:cNvGrpSpPr/>
              <p:nvPr/>
            </p:nvGrpSpPr>
            <p:grpSpPr>
              <a:xfrm>
                <a:off x="7649527" y="2230517"/>
                <a:ext cx="1124902" cy="1451696"/>
                <a:chOff x="7649527" y="2230517"/>
                <a:chExt cx="1124902" cy="1451696"/>
              </a:xfrm>
            </p:grpSpPr>
            <p:grpSp>
              <p:nvGrpSpPr>
                <p:cNvPr id="127" name="Graphic 70">
                  <a:extLst>
                    <a:ext uri="{FF2B5EF4-FFF2-40B4-BE49-F238E27FC236}">
                      <a16:creationId xmlns:a16="http://schemas.microsoft.com/office/drawing/2014/main" id="{0FD1CFA9-BB9C-0645-89C7-6344417BB310}"/>
                    </a:ext>
                  </a:extLst>
                </p:cNvPr>
                <p:cNvGrpSpPr/>
                <p:nvPr/>
              </p:nvGrpSpPr>
              <p:grpSpPr>
                <a:xfrm>
                  <a:off x="7649527" y="2233373"/>
                  <a:ext cx="762952" cy="1448840"/>
                  <a:chOff x="7649527" y="2233373"/>
                  <a:chExt cx="762952" cy="1448840"/>
                </a:xfrm>
                <a:solidFill>
                  <a:srgbClr val="E82C00"/>
                </a:solidFill>
              </p:grpSpPr>
              <p:sp>
                <p:nvSpPr>
                  <p:cNvPr id="129" name="Freeform 128">
                    <a:extLst>
                      <a:ext uri="{FF2B5EF4-FFF2-40B4-BE49-F238E27FC236}">
                        <a16:creationId xmlns:a16="http://schemas.microsoft.com/office/drawing/2014/main" id="{5139C546-AD79-924A-9EC6-2943799B51CC}"/>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4996D024-35E3-334B-A334-D2B5C7CDAF91}"/>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EE1F6BB-C19E-304C-BEC0-1FA9494C43D9}"/>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128" name="Freeform 127">
                  <a:extLst>
                    <a:ext uri="{FF2B5EF4-FFF2-40B4-BE49-F238E27FC236}">
                      <a16:creationId xmlns:a16="http://schemas.microsoft.com/office/drawing/2014/main" id="{1E9B1AEC-EE7C-324A-A317-008B7DF060DA}"/>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123" name="Graphic 70">
                <a:extLst>
                  <a:ext uri="{FF2B5EF4-FFF2-40B4-BE49-F238E27FC236}">
                    <a16:creationId xmlns:a16="http://schemas.microsoft.com/office/drawing/2014/main" id="{811C4698-7E1D-764A-BE10-CCA848D8382F}"/>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124" name="Graphic 70">
                <a:extLst>
                  <a:ext uri="{FF2B5EF4-FFF2-40B4-BE49-F238E27FC236}">
                    <a16:creationId xmlns:a16="http://schemas.microsoft.com/office/drawing/2014/main" id="{E5AE3188-DF6F-8444-B3FA-4F54B452A16E}"/>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125" name="Graphic 70">
                <a:extLst>
                  <a:ext uri="{FF2B5EF4-FFF2-40B4-BE49-F238E27FC236}">
                    <a16:creationId xmlns:a16="http://schemas.microsoft.com/office/drawing/2014/main" id="{222D69E9-9266-B448-83F1-9C096958AD7A}"/>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1FB40B-E8CE-EE4F-B979-82EF11C7093F}"/>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nvGrpSpPr>
            <p:cNvPr id="86" name="Group 85">
              <a:extLst>
                <a:ext uri="{FF2B5EF4-FFF2-40B4-BE49-F238E27FC236}">
                  <a16:creationId xmlns:a16="http://schemas.microsoft.com/office/drawing/2014/main" id="{C1251361-5560-C841-BDD0-4463924EE593}"/>
                </a:ext>
              </a:extLst>
            </p:cNvPr>
            <p:cNvGrpSpPr/>
            <p:nvPr userDrawn="1"/>
          </p:nvGrpSpPr>
          <p:grpSpPr>
            <a:xfrm>
              <a:off x="-689444" y="-717172"/>
              <a:ext cx="3589892" cy="5875968"/>
              <a:chOff x="7641907" y="2218142"/>
              <a:chExt cx="2253614" cy="3688736"/>
            </a:xfrm>
          </p:grpSpPr>
          <p:grpSp>
            <p:nvGrpSpPr>
              <p:cNvPr id="87" name="Graphic 70">
                <a:extLst>
                  <a:ext uri="{FF2B5EF4-FFF2-40B4-BE49-F238E27FC236}">
                    <a16:creationId xmlns:a16="http://schemas.microsoft.com/office/drawing/2014/main" id="{33C3E6D6-733D-D748-B655-53446BE416EB}"/>
                  </a:ext>
                </a:extLst>
              </p:cNvPr>
              <p:cNvGrpSpPr/>
              <p:nvPr/>
            </p:nvGrpSpPr>
            <p:grpSpPr>
              <a:xfrm>
                <a:off x="8406764" y="2924476"/>
                <a:ext cx="1488757" cy="755833"/>
                <a:chOff x="8406764" y="2924476"/>
                <a:chExt cx="1488757" cy="755833"/>
              </a:xfrm>
            </p:grpSpPr>
            <p:sp>
              <p:nvSpPr>
                <p:cNvPr id="109" name="Freeform 108">
                  <a:extLst>
                    <a:ext uri="{FF2B5EF4-FFF2-40B4-BE49-F238E27FC236}">
                      <a16:creationId xmlns:a16="http://schemas.microsoft.com/office/drawing/2014/main" id="{FBEC3B10-392C-B549-B22F-DD269E80C4FF}"/>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A60C49E-4AED-BB42-A26B-93DE8FF3988F}"/>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0A0CF2BF-5F9D-CD48-BBA4-0DAEABFAA89C}"/>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BCB2B40-2374-604D-8C19-5E4846466724}"/>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88" name="Graphic 70">
                <a:extLst>
                  <a:ext uri="{FF2B5EF4-FFF2-40B4-BE49-F238E27FC236}">
                    <a16:creationId xmlns:a16="http://schemas.microsoft.com/office/drawing/2014/main" id="{338DC5C3-5E6C-6049-8F03-C3D750B1850E}"/>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89" name="Graphic 70">
                <a:extLst>
                  <a:ext uri="{FF2B5EF4-FFF2-40B4-BE49-F238E27FC236}">
                    <a16:creationId xmlns:a16="http://schemas.microsoft.com/office/drawing/2014/main" id="{BCE0E506-31C2-124A-8214-3ADFBF011152}"/>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90" name="Graphic 70">
                <a:extLst>
                  <a:ext uri="{FF2B5EF4-FFF2-40B4-BE49-F238E27FC236}">
                    <a16:creationId xmlns:a16="http://schemas.microsoft.com/office/drawing/2014/main" id="{318641D7-FEC2-B343-8CCF-FD60ED8DA1BC}"/>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91" name="Graphic 70">
                <a:extLst>
                  <a:ext uri="{FF2B5EF4-FFF2-40B4-BE49-F238E27FC236}">
                    <a16:creationId xmlns:a16="http://schemas.microsoft.com/office/drawing/2014/main" id="{B44339CD-D01E-2440-A6A6-BBA7423BF42A}"/>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92" name="Graphic 70">
                <a:extLst>
                  <a:ext uri="{FF2B5EF4-FFF2-40B4-BE49-F238E27FC236}">
                    <a16:creationId xmlns:a16="http://schemas.microsoft.com/office/drawing/2014/main" id="{08F6A9D0-2778-AF45-9102-35C78D569814}"/>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93" name="Graphic 70">
                <a:extLst>
                  <a:ext uri="{FF2B5EF4-FFF2-40B4-BE49-F238E27FC236}">
                    <a16:creationId xmlns:a16="http://schemas.microsoft.com/office/drawing/2014/main" id="{B1FD181E-591B-7B4D-802F-F8A948172E53}"/>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94" name="Graphic 70">
                <a:extLst>
                  <a:ext uri="{FF2B5EF4-FFF2-40B4-BE49-F238E27FC236}">
                    <a16:creationId xmlns:a16="http://schemas.microsoft.com/office/drawing/2014/main" id="{0B001193-2F66-E447-9482-C3A7691E53B2}"/>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95" name="Graphic 70">
                <a:extLst>
                  <a:ext uri="{FF2B5EF4-FFF2-40B4-BE49-F238E27FC236}">
                    <a16:creationId xmlns:a16="http://schemas.microsoft.com/office/drawing/2014/main" id="{D746EFC9-8B43-CF46-9270-9C285C616A44}"/>
                  </a:ext>
                </a:extLst>
              </p:cNvPr>
              <p:cNvGrpSpPr/>
              <p:nvPr/>
            </p:nvGrpSpPr>
            <p:grpSpPr>
              <a:xfrm>
                <a:off x="8482298" y="5154291"/>
                <a:ext cx="1034129" cy="752026"/>
                <a:chOff x="8482298" y="5154291"/>
                <a:chExt cx="1034129" cy="752026"/>
              </a:xfrm>
            </p:grpSpPr>
            <p:sp>
              <p:nvSpPr>
                <p:cNvPr id="106" name="Freeform 105">
                  <a:extLst>
                    <a:ext uri="{FF2B5EF4-FFF2-40B4-BE49-F238E27FC236}">
                      <a16:creationId xmlns:a16="http://schemas.microsoft.com/office/drawing/2014/main" id="{45BEC861-504D-A64E-9CE3-CC27FF876AE7}"/>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B6EF8F62-248D-7445-B971-334B9EC9FEE3}"/>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984D14B-6D70-FE40-BB3D-063A763227B4}"/>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96" name="Graphic 70">
                <a:extLst>
                  <a:ext uri="{FF2B5EF4-FFF2-40B4-BE49-F238E27FC236}">
                    <a16:creationId xmlns:a16="http://schemas.microsoft.com/office/drawing/2014/main" id="{36252453-2277-6646-B73E-60ABA8EB0B6B}"/>
                  </a:ext>
                </a:extLst>
              </p:cNvPr>
              <p:cNvGrpSpPr/>
              <p:nvPr/>
            </p:nvGrpSpPr>
            <p:grpSpPr>
              <a:xfrm>
                <a:off x="7649527" y="2230517"/>
                <a:ext cx="1124902" cy="1451696"/>
                <a:chOff x="7649527" y="2230517"/>
                <a:chExt cx="1124902" cy="1451696"/>
              </a:xfrm>
            </p:grpSpPr>
            <p:grpSp>
              <p:nvGrpSpPr>
                <p:cNvPr id="101" name="Graphic 70">
                  <a:extLst>
                    <a:ext uri="{FF2B5EF4-FFF2-40B4-BE49-F238E27FC236}">
                      <a16:creationId xmlns:a16="http://schemas.microsoft.com/office/drawing/2014/main" id="{20B47549-E450-D543-8FB0-8CCCA664F294}"/>
                    </a:ext>
                  </a:extLst>
                </p:cNvPr>
                <p:cNvGrpSpPr/>
                <p:nvPr/>
              </p:nvGrpSpPr>
              <p:grpSpPr>
                <a:xfrm>
                  <a:off x="7649527" y="2233373"/>
                  <a:ext cx="762952" cy="1448840"/>
                  <a:chOff x="7649527" y="2233373"/>
                  <a:chExt cx="762952" cy="1448840"/>
                </a:xfrm>
                <a:solidFill>
                  <a:srgbClr val="E82C00"/>
                </a:solidFill>
              </p:grpSpPr>
              <p:sp>
                <p:nvSpPr>
                  <p:cNvPr id="103" name="Freeform 102">
                    <a:extLst>
                      <a:ext uri="{FF2B5EF4-FFF2-40B4-BE49-F238E27FC236}">
                        <a16:creationId xmlns:a16="http://schemas.microsoft.com/office/drawing/2014/main" id="{A7EF4350-78AA-BA48-8F1B-1519F23DAD85}"/>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10B3CF43-A31C-7741-91B1-324F11DA3E34}"/>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78486951-C471-D145-92B7-B218AB6274C2}"/>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991B902B-6274-404C-8472-5CFD5D5CE6C4}"/>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97" name="Graphic 70">
                <a:extLst>
                  <a:ext uri="{FF2B5EF4-FFF2-40B4-BE49-F238E27FC236}">
                    <a16:creationId xmlns:a16="http://schemas.microsoft.com/office/drawing/2014/main" id="{67D393A3-AD6D-4344-8727-C0B7F242F844}"/>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98" name="Graphic 70">
                <a:extLst>
                  <a:ext uri="{FF2B5EF4-FFF2-40B4-BE49-F238E27FC236}">
                    <a16:creationId xmlns:a16="http://schemas.microsoft.com/office/drawing/2014/main" id="{1AE03B54-7710-344F-A16E-409C4A1CEF58}"/>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99" name="Graphic 70">
                <a:extLst>
                  <a:ext uri="{FF2B5EF4-FFF2-40B4-BE49-F238E27FC236}">
                    <a16:creationId xmlns:a16="http://schemas.microsoft.com/office/drawing/2014/main" id="{133A07B7-6CCF-504F-A2EA-FA17BCCAE3D9}"/>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15828BD-E94F-AF47-B846-F492A8892F8D}"/>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grpSp>
      <p:sp>
        <p:nvSpPr>
          <p:cNvPr id="139" name="Rectangle 138">
            <a:extLst>
              <a:ext uri="{FF2B5EF4-FFF2-40B4-BE49-F238E27FC236}">
                <a16:creationId xmlns:a16="http://schemas.microsoft.com/office/drawing/2014/main" id="{4C6022AD-CE27-7146-B2ED-4219DB347965}"/>
              </a:ext>
            </a:extLst>
          </p:cNvPr>
          <p:cNvSpPr/>
          <p:nvPr userDrawn="1"/>
        </p:nvSpPr>
        <p:spPr>
          <a:xfrm>
            <a:off x="-3780692" y="-334108"/>
            <a:ext cx="3780692" cy="1124182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5382A41C-7D44-E844-9E08-ED01E2522DC6}"/>
              </a:ext>
            </a:extLst>
          </p:cNvPr>
          <p:cNvSpPr/>
          <p:nvPr userDrawn="1"/>
        </p:nvSpPr>
        <p:spPr>
          <a:xfrm>
            <a:off x="-2180791" y="-4340748"/>
            <a:ext cx="10711460" cy="43603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26725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34" name="Picture Placeholder 33">
            <a:extLst>
              <a:ext uri="{FF2B5EF4-FFF2-40B4-BE49-F238E27FC236}">
                <a16:creationId xmlns:a16="http://schemas.microsoft.com/office/drawing/2014/main" id="{35D574C6-16BF-6448-B283-CA1D194033DD}"/>
              </a:ext>
            </a:extLst>
          </p:cNvPr>
          <p:cNvSpPr>
            <a:spLocks noGrp="1"/>
          </p:cNvSpPr>
          <p:nvPr>
            <p:ph type="pic" sz="quarter" idx="10"/>
          </p:nvPr>
        </p:nvSpPr>
        <p:spPr>
          <a:xfrm>
            <a:off x="-18997" y="0"/>
            <a:ext cx="7775574" cy="10907717"/>
          </a:xfrm>
          <a:custGeom>
            <a:avLst/>
            <a:gdLst>
              <a:gd name="connsiteX0" fmla="*/ 0 w 7775574"/>
              <a:gd name="connsiteY0" fmla="*/ 0 h 10907717"/>
              <a:gd name="connsiteX1" fmla="*/ 384920 w 7775574"/>
              <a:gd name="connsiteY1" fmla="*/ 0 h 10907717"/>
              <a:gd name="connsiteX2" fmla="*/ 379205 w 7775574"/>
              <a:gd name="connsiteY2" fmla="*/ 113175 h 10907717"/>
              <a:gd name="connsiteX3" fmla="*/ 3887787 w 7775574"/>
              <a:gd name="connsiteY3" fmla="*/ 3621757 h 10907717"/>
              <a:gd name="connsiteX4" fmla="*/ 7396369 w 7775574"/>
              <a:gd name="connsiteY4" fmla="*/ 113175 h 10907717"/>
              <a:gd name="connsiteX5" fmla="*/ 7390654 w 7775574"/>
              <a:gd name="connsiteY5" fmla="*/ 0 h 10907717"/>
              <a:gd name="connsiteX6" fmla="*/ 7775574 w 7775574"/>
              <a:gd name="connsiteY6" fmla="*/ 0 h 10907717"/>
              <a:gd name="connsiteX7" fmla="*/ 7775574 w 7775574"/>
              <a:gd name="connsiteY7" fmla="*/ 10907717 h 10907717"/>
              <a:gd name="connsiteX8" fmla="*/ 0 w 7775574"/>
              <a:gd name="connsiteY8" fmla="*/ 10907717 h 10907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75574" h="10907717">
                <a:moveTo>
                  <a:pt x="0" y="0"/>
                </a:moveTo>
                <a:lnTo>
                  <a:pt x="384920" y="0"/>
                </a:lnTo>
                <a:lnTo>
                  <a:pt x="379205" y="113175"/>
                </a:lnTo>
                <a:cubicBezTo>
                  <a:pt x="379205" y="2050911"/>
                  <a:pt x="1950051" y="3621757"/>
                  <a:pt x="3887787" y="3621757"/>
                </a:cubicBezTo>
                <a:cubicBezTo>
                  <a:pt x="5825524" y="3621757"/>
                  <a:pt x="7396369" y="2050911"/>
                  <a:pt x="7396369" y="113175"/>
                </a:cubicBezTo>
                <a:lnTo>
                  <a:pt x="7390654" y="0"/>
                </a:lnTo>
                <a:lnTo>
                  <a:pt x="7775574" y="0"/>
                </a:lnTo>
                <a:lnTo>
                  <a:pt x="7775574" y="10907717"/>
                </a:lnTo>
                <a:lnTo>
                  <a:pt x="0" y="10907717"/>
                </a:lnTo>
                <a:close/>
              </a:path>
            </a:pathLst>
          </a:custGeom>
        </p:spPr>
        <p:txBody>
          <a:bodyPr wrap="square">
            <a:noAutofit/>
          </a:bodyPr>
          <a:lstStyle/>
          <a:p>
            <a:endParaRPr lang="en-US"/>
          </a:p>
        </p:txBody>
      </p:sp>
      <p:sp>
        <p:nvSpPr>
          <p:cNvPr id="35" name="Freeform 34">
            <a:extLst>
              <a:ext uri="{FF2B5EF4-FFF2-40B4-BE49-F238E27FC236}">
                <a16:creationId xmlns:a16="http://schemas.microsoft.com/office/drawing/2014/main" id="{E5EF6AA6-7B4D-764D-B7B2-4FA945DB55CF}"/>
              </a:ext>
            </a:extLst>
          </p:cNvPr>
          <p:cNvSpPr/>
          <p:nvPr userDrawn="1"/>
        </p:nvSpPr>
        <p:spPr>
          <a:xfrm>
            <a:off x="360208" y="0"/>
            <a:ext cx="7017164" cy="3621757"/>
          </a:xfrm>
          <a:custGeom>
            <a:avLst/>
            <a:gdLst>
              <a:gd name="connsiteX0" fmla="*/ 5715 w 7017164"/>
              <a:gd name="connsiteY0" fmla="*/ 0 h 3621757"/>
              <a:gd name="connsiteX1" fmla="*/ 7011449 w 7017164"/>
              <a:gd name="connsiteY1" fmla="*/ 0 h 3621757"/>
              <a:gd name="connsiteX2" fmla="*/ 7017164 w 7017164"/>
              <a:gd name="connsiteY2" fmla="*/ 113175 h 3621757"/>
              <a:gd name="connsiteX3" fmla="*/ 3508582 w 7017164"/>
              <a:gd name="connsiteY3" fmla="*/ 3621757 h 3621757"/>
              <a:gd name="connsiteX4" fmla="*/ 0 w 7017164"/>
              <a:gd name="connsiteY4" fmla="*/ 113175 h 3621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7164" h="3621757">
                <a:moveTo>
                  <a:pt x="5715" y="0"/>
                </a:moveTo>
                <a:lnTo>
                  <a:pt x="7011449" y="0"/>
                </a:lnTo>
                <a:lnTo>
                  <a:pt x="7017164" y="113175"/>
                </a:lnTo>
                <a:cubicBezTo>
                  <a:pt x="7017164" y="2050911"/>
                  <a:pt x="5446319" y="3621757"/>
                  <a:pt x="3508582" y="3621757"/>
                </a:cubicBezTo>
                <a:cubicBezTo>
                  <a:pt x="1570846" y="3621757"/>
                  <a:pt x="0" y="2050911"/>
                  <a:pt x="0" y="113175"/>
                </a:cubicBezTo>
                <a:close/>
              </a:path>
            </a:pathLst>
          </a:custGeom>
          <a:solidFill>
            <a:srgbClr val="FFD11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Text Placeholder 32">
            <a:extLst>
              <a:ext uri="{FF2B5EF4-FFF2-40B4-BE49-F238E27FC236}">
                <a16:creationId xmlns:a16="http://schemas.microsoft.com/office/drawing/2014/main" id="{882E1581-E61C-D748-A064-25C9CE0F2BD5}"/>
              </a:ext>
            </a:extLst>
          </p:cNvPr>
          <p:cNvSpPr>
            <a:spLocks noGrp="1"/>
          </p:cNvSpPr>
          <p:nvPr>
            <p:ph type="body" sz="quarter" idx="13" hasCustomPrompt="1"/>
          </p:nvPr>
        </p:nvSpPr>
        <p:spPr>
          <a:xfrm>
            <a:off x="506698" y="715721"/>
            <a:ext cx="6753083" cy="698742"/>
          </a:xfrm>
        </p:spPr>
        <p:txBody>
          <a:bodyPr>
            <a:noAutofit/>
          </a:bodyPr>
          <a:lstStyle>
            <a:lvl1pPr marL="0" indent="0" algn="ctr">
              <a:lnSpc>
                <a:spcPts val="3240"/>
              </a:lnSpc>
              <a:buNone/>
              <a:defRPr sz="28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HEADING</a:t>
            </a:r>
            <a:endParaRPr lang="en-US" dirty="0"/>
          </a:p>
        </p:txBody>
      </p:sp>
      <p:sp>
        <p:nvSpPr>
          <p:cNvPr id="38" name="Text Placeholder 32">
            <a:extLst>
              <a:ext uri="{FF2B5EF4-FFF2-40B4-BE49-F238E27FC236}">
                <a16:creationId xmlns:a16="http://schemas.microsoft.com/office/drawing/2014/main" id="{0942166D-0E78-1144-A936-3E3D05DCFB76}"/>
              </a:ext>
            </a:extLst>
          </p:cNvPr>
          <p:cNvSpPr>
            <a:spLocks noGrp="1"/>
          </p:cNvSpPr>
          <p:nvPr>
            <p:ph type="body" sz="quarter" idx="16" hasCustomPrompt="1"/>
          </p:nvPr>
        </p:nvSpPr>
        <p:spPr>
          <a:xfrm>
            <a:off x="506698" y="1514124"/>
            <a:ext cx="6753083" cy="549466"/>
          </a:xfrm>
        </p:spPr>
        <p:txBody>
          <a:bodyPr anchor="t">
            <a:noAutofit/>
          </a:bodyPr>
          <a:lstStyle>
            <a:lvl1pPr marL="0" indent="0" algn="ctr">
              <a:lnSpc>
                <a:spcPct val="100000"/>
              </a:lnSpc>
              <a:spcBef>
                <a:spcPts val="0"/>
              </a:spcBef>
              <a:buNone/>
              <a:defRPr sz="140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short description for slide</a:t>
            </a:r>
            <a:endParaRPr lang="en-US" dirty="0"/>
          </a:p>
        </p:txBody>
      </p:sp>
    </p:spTree>
    <p:extLst>
      <p:ext uri="{BB962C8B-B14F-4D97-AF65-F5344CB8AC3E}">
        <p14:creationId xmlns:p14="http://schemas.microsoft.com/office/powerpoint/2010/main" val="1960344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reen Preview">
    <p:spTree>
      <p:nvGrpSpPr>
        <p:cNvPr id="1" name=""/>
        <p:cNvGrpSpPr/>
        <p:nvPr/>
      </p:nvGrpSpPr>
      <p:grpSpPr>
        <a:xfrm>
          <a:off x="0" y="0"/>
          <a:ext cx="0" cy="0"/>
          <a:chOff x="0" y="0"/>
          <a:chExt cx="0" cy="0"/>
        </a:xfrm>
      </p:grpSpPr>
      <p:grpSp>
        <p:nvGrpSpPr>
          <p:cNvPr id="56" name="Group 55">
            <a:extLst>
              <a:ext uri="{FF2B5EF4-FFF2-40B4-BE49-F238E27FC236}">
                <a16:creationId xmlns:a16="http://schemas.microsoft.com/office/drawing/2014/main" id="{202CC353-6927-C74E-81F6-8FA0CC761478}"/>
              </a:ext>
            </a:extLst>
          </p:cNvPr>
          <p:cNvGrpSpPr/>
          <p:nvPr userDrawn="1"/>
        </p:nvGrpSpPr>
        <p:grpSpPr>
          <a:xfrm rot="14542516">
            <a:off x="-1460951" y="-3058404"/>
            <a:ext cx="7500142" cy="7573649"/>
            <a:chOff x="4569962" y="-263"/>
            <a:chExt cx="4294969" cy="4337062"/>
          </a:xfrm>
        </p:grpSpPr>
        <p:sp>
          <p:nvSpPr>
            <p:cNvPr id="57" name="Graphic 4">
              <a:extLst>
                <a:ext uri="{FF2B5EF4-FFF2-40B4-BE49-F238E27FC236}">
                  <a16:creationId xmlns:a16="http://schemas.microsoft.com/office/drawing/2014/main" id="{16506D91-2065-404E-A570-3C26C1DD2FF0}"/>
                </a:ext>
              </a:extLst>
            </p:cNvPr>
            <p:cNvSpPr/>
            <p:nvPr userDrawn="1"/>
          </p:nvSpPr>
          <p:spPr>
            <a:xfrm rot="5400000" flipH="1">
              <a:off x="5610584" y="-26306"/>
              <a:ext cx="2213414" cy="2265499"/>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58" name="Graphic 4">
              <a:extLst>
                <a:ext uri="{FF2B5EF4-FFF2-40B4-BE49-F238E27FC236}">
                  <a16:creationId xmlns:a16="http://schemas.microsoft.com/office/drawing/2014/main" id="{053D8199-C4E1-ED48-BEB9-55509FE10050}"/>
                </a:ext>
              </a:extLst>
            </p:cNvPr>
            <p:cNvSpPr/>
            <p:nvPr userDrawn="1"/>
          </p:nvSpPr>
          <p:spPr>
            <a:xfrm rot="5400000" flipH="1">
              <a:off x="5064622" y="536491"/>
              <a:ext cx="4336831" cy="3263786"/>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CBF05D4-AE70-6746-A8D9-D28456D0D627}"/>
                </a:ext>
              </a:extLst>
            </p:cNvPr>
            <p:cNvSpPr/>
            <p:nvPr userDrawn="1"/>
          </p:nvSpPr>
          <p:spPr>
            <a:xfrm rot="5400000" flipH="1">
              <a:off x="5143125" y="1627930"/>
              <a:ext cx="2120464" cy="3266790"/>
            </a:xfrm>
            <a:custGeom>
              <a:avLst/>
              <a:gdLst>
                <a:gd name="connsiteX0" fmla="*/ 2120464 w 2120464"/>
                <a:gd name="connsiteY0" fmla="*/ 1102084 h 3266790"/>
                <a:gd name="connsiteX1" fmla="*/ 2117653 w 2120464"/>
                <a:gd name="connsiteY1" fmla="*/ 5876 h 3266790"/>
                <a:gd name="connsiteX2" fmla="*/ 2005154 w 2120464"/>
                <a:gd name="connsiteY2" fmla="*/ 3065 h 3266790"/>
                <a:gd name="connsiteX3" fmla="*/ 1805467 w 2120464"/>
                <a:gd name="connsiteY3" fmla="*/ 45227 h 3266790"/>
                <a:gd name="connsiteX4" fmla="*/ 1791403 w 2120464"/>
                <a:gd name="connsiteY4" fmla="*/ 50849 h 3266790"/>
                <a:gd name="connsiteX5" fmla="*/ 1785781 w 2120464"/>
                <a:gd name="connsiteY5" fmla="*/ 53657 h 3266790"/>
                <a:gd name="connsiteX6" fmla="*/ 1712654 w 2120464"/>
                <a:gd name="connsiteY6" fmla="*/ 84578 h 3266790"/>
                <a:gd name="connsiteX7" fmla="*/ 1712654 w 2120464"/>
                <a:gd name="connsiteY7" fmla="*/ 81767 h 3266790"/>
                <a:gd name="connsiteX8" fmla="*/ 1003911 w 2120464"/>
                <a:gd name="connsiteY8" fmla="*/ 1133005 h 3266790"/>
                <a:gd name="connsiteX9" fmla="*/ 1020789 w 2120464"/>
                <a:gd name="connsiteY9" fmla="*/ 1281976 h 3266790"/>
                <a:gd name="connsiteX10" fmla="*/ 503292 w 2120464"/>
                <a:gd name="connsiteY10" fmla="*/ 2074620 h 3266790"/>
                <a:gd name="connsiteX11" fmla="*/ 36425 w 2120464"/>
                <a:gd name="connsiteY11" fmla="*/ 2229213 h 3266790"/>
                <a:gd name="connsiteX12" fmla="*/ 2675 w 2120464"/>
                <a:gd name="connsiteY12" fmla="*/ 2232024 h 3266790"/>
                <a:gd name="connsiteX13" fmla="*/ 0 w 2120464"/>
                <a:gd name="connsiteY13" fmla="*/ 2232015 h 3266790"/>
                <a:gd name="connsiteX14" fmla="*/ 0 w 2120464"/>
                <a:gd name="connsiteY14" fmla="*/ 3266790 h 3266790"/>
                <a:gd name="connsiteX15" fmla="*/ 173845 w 2120464"/>
                <a:gd name="connsiteY15" fmla="*/ 3258024 h 3266790"/>
                <a:gd name="connsiteX16" fmla="*/ 2120464 w 2120464"/>
                <a:gd name="connsiteY16" fmla="*/ 1102084 h 326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20464" h="3266790">
                  <a:moveTo>
                    <a:pt x="2120464" y="1102084"/>
                  </a:moveTo>
                  <a:cubicBezTo>
                    <a:pt x="2120464" y="728248"/>
                    <a:pt x="2117653" y="430306"/>
                    <a:pt x="2117653" y="5876"/>
                  </a:cubicBezTo>
                  <a:cubicBezTo>
                    <a:pt x="2120464" y="254"/>
                    <a:pt x="2072650" y="-2557"/>
                    <a:pt x="2005154" y="3065"/>
                  </a:cubicBezTo>
                  <a:cubicBezTo>
                    <a:pt x="1937652" y="11498"/>
                    <a:pt x="1870156" y="25550"/>
                    <a:pt x="1805467" y="45227"/>
                  </a:cubicBezTo>
                  <a:cubicBezTo>
                    <a:pt x="1799842" y="48038"/>
                    <a:pt x="1797028" y="48038"/>
                    <a:pt x="1791403" y="50849"/>
                  </a:cubicBezTo>
                  <a:cubicBezTo>
                    <a:pt x="1788592" y="50849"/>
                    <a:pt x="1788592" y="50849"/>
                    <a:pt x="1785781" y="53657"/>
                  </a:cubicBezTo>
                  <a:cubicBezTo>
                    <a:pt x="1760468" y="62090"/>
                    <a:pt x="1737968" y="70523"/>
                    <a:pt x="1712654" y="84578"/>
                  </a:cubicBezTo>
                  <a:lnTo>
                    <a:pt x="1712654" y="81767"/>
                  </a:lnTo>
                  <a:cubicBezTo>
                    <a:pt x="1296411" y="250415"/>
                    <a:pt x="1003911" y="657979"/>
                    <a:pt x="1003911" y="1133005"/>
                  </a:cubicBezTo>
                  <a:lnTo>
                    <a:pt x="1020789" y="1281976"/>
                  </a:lnTo>
                  <a:cubicBezTo>
                    <a:pt x="1020789" y="1776675"/>
                    <a:pt x="503292" y="2074620"/>
                    <a:pt x="503292" y="2074620"/>
                  </a:cubicBezTo>
                  <a:cubicBezTo>
                    <a:pt x="337357" y="2195484"/>
                    <a:pt x="137671" y="2223591"/>
                    <a:pt x="36425" y="2229213"/>
                  </a:cubicBezTo>
                  <a:cubicBezTo>
                    <a:pt x="25172" y="2229213"/>
                    <a:pt x="13925" y="2232024"/>
                    <a:pt x="2675" y="2232024"/>
                  </a:cubicBezTo>
                  <a:lnTo>
                    <a:pt x="0" y="2232015"/>
                  </a:lnTo>
                  <a:lnTo>
                    <a:pt x="0" y="3266790"/>
                  </a:lnTo>
                  <a:lnTo>
                    <a:pt x="173845" y="3258024"/>
                  </a:lnTo>
                  <a:cubicBezTo>
                    <a:pt x="1267658" y="3147102"/>
                    <a:pt x="2120464" y="2224645"/>
                    <a:pt x="2120464" y="1102084"/>
                  </a:cubicBezTo>
                  <a:close/>
                </a:path>
              </a:pathLst>
            </a:custGeom>
            <a:solidFill>
              <a:srgbClr val="1C2C72"/>
            </a:solidFill>
            <a:ln w="9525" cap="flat">
              <a:noFill/>
              <a:prstDash val="solid"/>
              <a:miter/>
            </a:ln>
          </p:spPr>
          <p:txBody>
            <a:bodyPr rtlCol="0" anchor="ctr"/>
            <a:lstStyle/>
            <a:p>
              <a:endParaRPr lang="en-US"/>
            </a:p>
          </p:txBody>
        </p:sp>
      </p:grpSp>
      <p:sp>
        <p:nvSpPr>
          <p:cNvPr id="60" name="Rectangle 59">
            <a:extLst>
              <a:ext uri="{FF2B5EF4-FFF2-40B4-BE49-F238E27FC236}">
                <a16:creationId xmlns:a16="http://schemas.microsoft.com/office/drawing/2014/main" id="{827F2F1E-E0F8-C347-8A6E-1FC05D60F4E2}"/>
              </a:ext>
            </a:extLst>
          </p:cNvPr>
          <p:cNvSpPr/>
          <p:nvPr userDrawn="1"/>
        </p:nvSpPr>
        <p:spPr>
          <a:xfrm>
            <a:off x="-1531087" y="-3045218"/>
            <a:ext cx="11181090" cy="302175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E712D59-5EC2-B242-B09C-D76287939421}"/>
              </a:ext>
            </a:extLst>
          </p:cNvPr>
          <p:cNvSpPr/>
          <p:nvPr userDrawn="1"/>
        </p:nvSpPr>
        <p:spPr>
          <a:xfrm>
            <a:off x="7774356" y="-4350306"/>
            <a:ext cx="5090685" cy="1277904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a:extLst>
              <a:ext uri="{FF2B5EF4-FFF2-40B4-BE49-F238E27FC236}">
                <a16:creationId xmlns:a16="http://schemas.microsoft.com/office/drawing/2014/main" id="{4AD2562E-C49A-5648-B722-31A75688E034}"/>
              </a:ext>
            </a:extLst>
          </p:cNvPr>
          <p:cNvSpPr/>
          <p:nvPr userDrawn="1"/>
        </p:nvSpPr>
        <p:spPr>
          <a:xfrm>
            <a:off x="6703493" y="9526462"/>
            <a:ext cx="1392572" cy="67184"/>
          </a:xfrm>
          <a:custGeom>
            <a:avLst/>
            <a:gdLst>
              <a:gd name="connsiteX0" fmla="*/ 226252 w 472886"/>
              <a:gd name="connsiteY0" fmla="*/ 2794 h 22814"/>
              <a:gd name="connsiteX1" fmla="*/ 226252 w 472886"/>
              <a:gd name="connsiteY1" fmla="*/ 11226 h 22814"/>
              <a:gd name="connsiteX2" fmla="*/ 233597 w 472886"/>
              <a:gd name="connsiteY2" fmla="*/ 11226 h 22814"/>
              <a:gd name="connsiteX3" fmla="*/ 235305 w 472886"/>
              <a:gd name="connsiteY3" fmla="*/ 10605 h 22814"/>
              <a:gd name="connsiteX4" fmla="*/ 236649 w 472886"/>
              <a:gd name="connsiteY4" fmla="*/ 9002 h 22814"/>
              <a:gd name="connsiteX5" fmla="*/ 237167 w 472886"/>
              <a:gd name="connsiteY5" fmla="*/ 6674 h 22814"/>
              <a:gd name="connsiteX6" fmla="*/ 236132 w 472886"/>
              <a:gd name="connsiteY6" fmla="*/ 3880 h 22814"/>
              <a:gd name="connsiteX7" fmla="*/ 233442 w 472886"/>
              <a:gd name="connsiteY7" fmla="*/ 2794 h 22814"/>
              <a:gd name="connsiteX8" fmla="*/ 41588 w 472886"/>
              <a:gd name="connsiteY8" fmla="*/ 2794 h 22814"/>
              <a:gd name="connsiteX9" fmla="*/ 41588 w 472886"/>
              <a:gd name="connsiteY9" fmla="*/ 11226 h 22814"/>
              <a:gd name="connsiteX10" fmla="*/ 48933 w 472886"/>
              <a:gd name="connsiteY10" fmla="*/ 11226 h 22814"/>
              <a:gd name="connsiteX11" fmla="*/ 50640 w 472886"/>
              <a:gd name="connsiteY11" fmla="*/ 10605 h 22814"/>
              <a:gd name="connsiteX12" fmla="*/ 51985 w 472886"/>
              <a:gd name="connsiteY12" fmla="*/ 9002 h 22814"/>
              <a:gd name="connsiteX13" fmla="*/ 52502 w 472886"/>
              <a:gd name="connsiteY13" fmla="*/ 6674 h 22814"/>
              <a:gd name="connsiteX14" fmla="*/ 51468 w 472886"/>
              <a:gd name="connsiteY14" fmla="*/ 3880 h 22814"/>
              <a:gd name="connsiteX15" fmla="*/ 48778 w 472886"/>
              <a:gd name="connsiteY15" fmla="*/ 2794 h 22814"/>
              <a:gd name="connsiteX16" fmla="*/ 345483 w 472886"/>
              <a:gd name="connsiteY16" fmla="*/ 2225 h 22814"/>
              <a:gd name="connsiteX17" fmla="*/ 345483 w 472886"/>
              <a:gd name="connsiteY17" fmla="*/ 11278 h 22814"/>
              <a:gd name="connsiteX18" fmla="*/ 353087 w 472886"/>
              <a:gd name="connsiteY18" fmla="*/ 11278 h 22814"/>
              <a:gd name="connsiteX19" fmla="*/ 355052 w 472886"/>
              <a:gd name="connsiteY19" fmla="*/ 10605 h 22814"/>
              <a:gd name="connsiteX20" fmla="*/ 356604 w 472886"/>
              <a:gd name="connsiteY20" fmla="*/ 8898 h 22814"/>
              <a:gd name="connsiteX21" fmla="*/ 357173 w 472886"/>
              <a:gd name="connsiteY21" fmla="*/ 6415 h 22814"/>
              <a:gd name="connsiteX22" fmla="*/ 355983 w 472886"/>
              <a:gd name="connsiteY22" fmla="*/ 3414 h 22814"/>
              <a:gd name="connsiteX23" fmla="*/ 352828 w 472886"/>
              <a:gd name="connsiteY23" fmla="*/ 2225 h 22814"/>
              <a:gd name="connsiteX24" fmla="*/ 315688 w 472886"/>
              <a:gd name="connsiteY24" fmla="*/ 2225 h 22814"/>
              <a:gd name="connsiteX25" fmla="*/ 315688 w 472886"/>
              <a:gd name="connsiteY25" fmla="*/ 11278 h 22814"/>
              <a:gd name="connsiteX26" fmla="*/ 323292 w 472886"/>
              <a:gd name="connsiteY26" fmla="*/ 11278 h 22814"/>
              <a:gd name="connsiteX27" fmla="*/ 325258 w 472886"/>
              <a:gd name="connsiteY27" fmla="*/ 10605 h 22814"/>
              <a:gd name="connsiteX28" fmla="*/ 326809 w 472886"/>
              <a:gd name="connsiteY28" fmla="*/ 8898 h 22814"/>
              <a:gd name="connsiteX29" fmla="*/ 327378 w 472886"/>
              <a:gd name="connsiteY29" fmla="*/ 6415 h 22814"/>
              <a:gd name="connsiteX30" fmla="*/ 326189 w 472886"/>
              <a:gd name="connsiteY30" fmla="*/ 3414 h 22814"/>
              <a:gd name="connsiteX31" fmla="*/ 323034 w 472886"/>
              <a:gd name="connsiteY31" fmla="*/ 2225 h 22814"/>
              <a:gd name="connsiteX32" fmla="*/ 421573 w 472886"/>
              <a:gd name="connsiteY32" fmla="*/ 1914 h 22814"/>
              <a:gd name="connsiteX33" fmla="*/ 417125 w 472886"/>
              <a:gd name="connsiteY33" fmla="*/ 3104 h 22814"/>
              <a:gd name="connsiteX34" fmla="*/ 414073 w 472886"/>
              <a:gd name="connsiteY34" fmla="*/ 6415 h 22814"/>
              <a:gd name="connsiteX35" fmla="*/ 412986 w 472886"/>
              <a:gd name="connsiteY35" fmla="*/ 11381 h 22814"/>
              <a:gd name="connsiteX36" fmla="*/ 414073 w 472886"/>
              <a:gd name="connsiteY36" fmla="*/ 16347 h 22814"/>
              <a:gd name="connsiteX37" fmla="*/ 417125 w 472886"/>
              <a:gd name="connsiteY37" fmla="*/ 19658 h 22814"/>
              <a:gd name="connsiteX38" fmla="*/ 421573 w 472886"/>
              <a:gd name="connsiteY38" fmla="*/ 20848 h 22814"/>
              <a:gd name="connsiteX39" fmla="*/ 426022 w 472886"/>
              <a:gd name="connsiteY39" fmla="*/ 19658 h 22814"/>
              <a:gd name="connsiteX40" fmla="*/ 429022 w 472886"/>
              <a:gd name="connsiteY40" fmla="*/ 16347 h 22814"/>
              <a:gd name="connsiteX41" fmla="*/ 430108 w 472886"/>
              <a:gd name="connsiteY41" fmla="*/ 11381 h 22814"/>
              <a:gd name="connsiteX42" fmla="*/ 429022 w 472886"/>
              <a:gd name="connsiteY42" fmla="*/ 6415 h 22814"/>
              <a:gd name="connsiteX43" fmla="*/ 426022 w 472886"/>
              <a:gd name="connsiteY43" fmla="*/ 3104 h 22814"/>
              <a:gd name="connsiteX44" fmla="*/ 421573 w 472886"/>
              <a:gd name="connsiteY44" fmla="*/ 1914 h 22814"/>
              <a:gd name="connsiteX45" fmla="*/ 298670 w 472886"/>
              <a:gd name="connsiteY45" fmla="*/ 1914 h 22814"/>
              <a:gd name="connsiteX46" fmla="*/ 294222 w 472886"/>
              <a:gd name="connsiteY46" fmla="*/ 3104 h 22814"/>
              <a:gd name="connsiteX47" fmla="*/ 291170 w 472886"/>
              <a:gd name="connsiteY47" fmla="*/ 6415 h 22814"/>
              <a:gd name="connsiteX48" fmla="*/ 290084 w 472886"/>
              <a:gd name="connsiteY48" fmla="*/ 11381 h 22814"/>
              <a:gd name="connsiteX49" fmla="*/ 291170 w 472886"/>
              <a:gd name="connsiteY49" fmla="*/ 16347 h 22814"/>
              <a:gd name="connsiteX50" fmla="*/ 294222 w 472886"/>
              <a:gd name="connsiteY50" fmla="*/ 19658 h 22814"/>
              <a:gd name="connsiteX51" fmla="*/ 298670 w 472886"/>
              <a:gd name="connsiteY51" fmla="*/ 20848 h 22814"/>
              <a:gd name="connsiteX52" fmla="*/ 303119 w 472886"/>
              <a:gd name="connsiteY52" fmla="*/ 19658 h 22814"/>
              <a:gd name="connsiteX53" fmla="*/ 306119 w 472886"/>
              <a:gd name="connsiteY53" fmla="*/ 16347 h 22814"/>
              <a:gd name="connsiteX54" fmla="*/ 307205 w 472886"/>
              <a:gd name="connsiteY54" fmla="*/ 11381 h 22814"/>
              <a:gd name="connsiteX55" fmla="*/ 306119 w 472886"/>
              <a:gd name="connsiteY55" fmla="*/ 6415 h 22814"/>
              <a:gd name="connsiteX56" fmla="*/ 303119 w 472886"/>
              <a:gd name="connsiteY56" fmla="*/ 3104 h 22814"/>
              <a:gd name="connsiteX57" fmla="*/ 298670 w 472886"/>
              <a:gd name="connsiteY57" fmla="*/ 1914 h 22814"/>
              <a:gd name="connsiteX58" fmla="*/ 344448 w 472886"/>
              <a:gd name="connsiteY58" fmla="*/ 414 h 22814"/>
              <a:gd name="connsiteX59" fmla="*/ 352983 w 472886"/>
              <a:gd name="connsiteY59" fmla="*/ 414 h 22814"/>
              <a:gd name="connsiteX60" fmla="*/ 356190 w 472886"/>
              <a:gd name="connsiteY60" fmla="*/ 1190 h 22814"/>
              <a:gd name="connsiteX61" fmla="*/ 358414 w 472886"/>
              <a:gd name="connsiteY61" fmla="*/ 3311 h 22814"/>
              <a:gd name="connsiteX62" fmla="*/ 359242 w 472886"/>
              <a:gd name="connsiteY62" fmla="*/ 6363 h 22814"/>
              <a:gd name="connsiteX63" fmla="*/ 358725 w 472886"/>
              <a:gd name="connsiteY63" fmla="*/ 8898 h 22814"/>
              <a:gd name="connsiteX64" fmla="*/ 357328 w 472886"/>
              <a:gd name="connsiteY64" fmla="*/ 10864 h 22814"/>
              <a:gd name="connsiteX65" fmla="*/ 355414 w 472886"/>
              <a:gd name="connsiteY65" fmla="*/ 12002 h 22814"/>
              <a:gd name="connsiteX66" fmla="*/ 356345 w 472886"/>
              <a:gd name="connsiteY66" fmla="*/ 12467 h 22814"/>
              <a:gd name="connsiteX67" fmla="*/ 357949 w 472886"/>
              <a:gd name="connsiteY67" fmla="*/ 14226 h 22814"/>
              <a:gd name="connsiteX68" fmla="*/ 358621 w 472886"/>
              <a:gd name="connsiteY68" fmla="*/ 16916 h 22814"/>
              <a:gd name="connsiteX69" fmla="*/ 358776 w 472886"/>
              <a:gd name="connsiteY69" fmla="*/ 19037 h 22814"/>
              <a:gd name="connsiteX70" fmla="*/ 359087 w 472886"/>
              <a:gd name="connsiteY70" fmla="*/ 20175 h 22814"/>
              <a:gd name="connsiteX71" fmla="*/ 359656 w 472886"/>
              <a:gd name="connsiteY71" fmla="*/ 20796 h 22814"/>
              <a:gd name="connsiteX72" fmla="*/ 360121 w 472886"/>
              <a:gd name="connsiteY72" fmla="*/ 21365 h 22814"/>
              <a:gd name="connsiteX73" fmla="*/ 360018 w 472886"/>
              <a:gd name="connsiteY73" fmla="*/ 22038 h 22814"/>
              <a:gd name="connsiteX74" fmla="*/ 359656 w 472886"/>
              <a:gd name="connsiteY74" fmla="*/ 22400 h 22814"/>
              <a:gd name="connsiteX75" fmla="*/ 359190 w 472886"/>
              <a:gd name="connsiteY75" fmla="*/ 22503 h 22814"/>
              <a:gd name="connsiteX76" fmla="*/ 358673 w 472886"/>
              <a:gd name="connsiteY76" fmla="*/ 22400 h 22814"/>
              <a:gd name="connsiteX77" fmla="*/ 357794 w 472886"/>
              <a:gd name="connsiteY77" fmla="*/ 21624 h 22814"/>
              <a:gd name="connsiteX78" fmla="*/ 357018 w 472886"/>
              <a:gd name="connsiteY78" fmla="*/ 20020 h 22814"/>
              <a:gd name="connsiteX79" fmla="*/ 356708 w 472886"/>
              <a:gd name="connsiteY79" fmla="*/ 17123 h 22814"/>
              <a:gd name="connsiteX80" fmla="*/ 356294 w 472886"/>
              <a:gd name="connsiteY80" fmla="*/ 15106 h 22814"/>
              <a:gd name="connsiteX81" fmla="*/ 355259 w 472886"/>
              <a:gd name="connsiteY81" fmla="*/ 13864 h 22814"/>
              <a:gd name="connsiteX82" fmla="*/ 353914 w 472886"/>
              <a:gd name="connsiteY82" fmla="*/ 13243 h 22814"/>
              <a:gd name="connsiteX83" fmla="*/ 352517 w 472886"/>
              <a:gd name="connsiteY83" fmla="*/ 13088 h 22814"/>
              <a:gd name="connsiteX84" fmla="*/ 345534 w 472886"/>
              <a:gd name="connsiteY84" fmla="*/ 13088 h 22814"/>
              <a:gd name="connsiteX85" fmla="*/ 345534 w 472886"/>
              <a:gd name="connsiteY85" fmla="*/ 21572 h 22814"/>
              <a:gd name="connsiteX86" fmla="*/ 345276 w 472886"/>
              <a:gd name="connsiteY86" fmla="*/ 22245 h 22814"/>
              <a:gd name="connsiteX87" fmla="*/ 344603 w 472886"/>
              <a:gd name="connsiteY87" fmla="*/ 22555 h 22814"/>
              <a:gd name="connsiteX88" fmla="*/ 343827 w 472886"/>
              <a:gd name="connsiteY88" fmla="*/ 22245 h 22814"/>
              <a:gd name="connsiteX89" fmla="*/ 343517 w 472886"/>
              <a:gd name="connsiteY89" fmla="*/ 21572 h 22814"/>
              <a:gd name="connsiteX90" fmla="*/ 343517 w 472886"/>
              <a:gd name="connsiteY90" fmla="*/ 1345 h 22814"/>
              <a:gd name="connsiteX91" fmla="*/ 343776 w 472886"/>
              <a:gd name="connsiteY91" fmla="*/ 673 h 22814"/>
              <a:gd name="connsiteX92" fmla="*/ 344448 w 472886"/>
              <a:gd name="connsiteY92" fmla="*/ 414 h 22814"/>
              <a:gd name="connsiteX93" fmla="*/ 314654 w 472886"/>
              <a:gd name="connsiteY93" fmla="*/ 414 h 22814"/>
              <a:gd name="connsiteX94" fmla="*/ 323189 w 472886"/>
              <a:gd name="connsiteY94" fmla="*/ 414 h 22814"/>
              <a:gd name="connsiteX95" fmla="*/ 326396 w 472886"/>
              <a:gd name="connsiteY95" fmla="*/ 1190 h 22814"/>
              <a:gd name="connsiteX96" fmla="*/ 328620 w 472886"/>
              <a:gd name="connsiteY96" fmla="*/ 3311 h 22814"/>
              <a:gd name="connsiteX97" fmla="*/ 329448 w 472886"/>
              <a:gd name="connsiteY97" fmla="*/ 6363 h 22814"/>
              <a:gd name="connsiteX98" fmla="*/ 328930 w 472886"/>
              <a:gd name="connsiteY98" fmla="*/ 8898 h 22814"/>
              <a:gd name="connsiteX99" fmla="*/ 327534 w 472886"/>
              <a:gd name="connsiteY99" fmla="*/ 10864 h 22814"/>
              <a:gd name="connsiteX100" fmla="*/ 325620 w 472886"/>
              <a:gd name="connsiteY100" fmla="*/ 12002 h 22814"/>
              <a:gd name="connsiteX101" fmla="*/ 326551 w 472886"/>
              <a:gd name="connsiteY101" fmla="*/ 12467 h 22814"/>
              <a:gd name="connsiteX102" fmla="*/ 328154 w 472886"/>
              <a:gd name="connsiteY102" fmla="*/ 14226 h 22814"/>
              <a:gd name="connsiteX103" fmla="*/ 328827 w 472886"/>
              <a:gd name="connsiteY103" fmla="*/ 16916 h 22814"/>
              <a:gd name="connsiteX104" fmla="*/ 328982 w 472886"/>
              <a:gd name="connsiteY104" fmla="*/ 19037 h 22814"/>
              <a:gd name="connsiteX105" fmla="*/ 329292 w 472886"/>
              <a:gd name="connsiteY105" fmla="*/ 20175 h 22814"/>
              <a:gd name="connsiteX106" fmla="*/ 329862 w 472886"/>
              <a:gd name="connsiteY106" fmla="*/ 20796 h 22814"/>
              <a:gd name="connsiteX107" fmla="*/ 330327 w 472886"/>
              <a:gd name="connsiteY107" fmla="*/ 21365 h 22814"/>
              <a:gd name="connsiteX108" fmla="*/ 330223 w 472886"/>
              <a:gd name="connsiteY108" fmla="*/ 22038 h 22814"/>
              <a:gd name="connsiteX109" fmla="*/ 329862 w 472886"/>
              <a:gd name="connsiteY109" fmla="*/ 22400 h 22814"/>
              <a:gd name="connsiteX110" fmla="*/ 329396 w 472886"/>
              <a:gd name="connsiteY110" fmla="*/ 22503 h 22814"/>
              <a:gd name="connsiteX111" fmla="*/ 328879 w 472886"/>
              <a:gd name="connsiteY111" fmla="*/ 22400 h 22814"/>
              <a:gd name="connsiteX112" fmla="*/ 327999 w 472886"/>
              <a:gd name="connsiteY112" fmla="*/ 21624 h 22814"/>
              <a:gd name="connsiteX113" fmla="*/ 327223 w 472886"/>
              <a:gd name="connsiteY113" fmla="*/ 20020 h 22814"/>
              <a:gd name="connsiteX114" fmla="*/ 326913 w 472886"/>
              <a:gd name="connsiteY114" fmla="*/ 17123 h 22814"/>
              <a:gd name="connsiteX115" fmla="*/ 326499 w 472886"/>
              <a:gd name="connsiteY115" fmla="*/ 15106 h 22814"/>
              <a:gd name="connsiteX116" fmla="*/ 325465 w 472886"/>
              <a:gd name="connsiteY116" fmla="*/ 13864 h 22814"/>
              <a:gd name="connsiteX117" fmla="*/ 324120 w 472886"/>
              <a:gd name="connsiteY117" fmla="*/ 13243 h 22814"/>
              <a:gd name="connsiteX118" fmla="*/ 322723 w 472886"/>
              <a:gd name="connsiteY118" fmla="*/ 13088 h 22814"/>
              <a:gd name="connsiteX119" fmla="*/ 315688 w 472886"/>
              <a:gd name="connsiteY119" fmla="*/ 13088 h 22814"/>
              <a:gd name="connsiteX120" fmla="*/ 315688 w 472886"/>
              <a:gd name="connsiteY120" fmla="*/ 21572 h 22814"/>
              <a:gd name="connsiteX121" fmla="*/ 315430 w 472886"/>
              <a:gd name="connsiteY121" fmla="*/ 22245 h 22814"/>
              <a:gd name="connsiteX122" fmla="*/ 314757 w 472886"/>
              <a:gd name="connsiteY122" fmla="*/ 22555 h 22814"/>
              <a:gd name="connsiteX123" fmla="*/ 313981 w 472886"/>
              <a:gd name="connsiteY123" fmla="*/ 22245 h 22814"/>
              <a:gd name="connsiteX124" fmla="*/ 313671 w 472886"/>
              <a:gd name="connsiteY124" fmla="*/ 21572 h 22814"/>
              <a:gd name="connsiteX125" fmla="*/ 313671 w 472886"/>
              <a:gd name="connsiteY125" fmla="*/ 1345 h 22814"/>
              <a:gd name="connsiteX126" fmla="*/ 313981 w 472886"/>
              <a:gd name="connsiteY126" fmla="*/ 673 h 22814"/>
              <a:gd name="connsiteX127" fmla="*/ 314654 w 472886"/>
              <a:gd name="connsiteY127" fmla="*/ 414 h 22814"/>
              <a:gd name="connsiteX128" fmla="*/ 437556 w 472886"/>
              <a:gd name="connsiteY128" fmla="*/ 362 h 22814"/>
              <a:gd name="connsiteX129" fmla="*/ 437970 w 472886"/>
              <a:gd name="connsiteY129" fmla="*/ 465 h 22814"/>
              <a:gd name="connsiteX130" fmla="*/ 438332 w 472886"/>
              <a:gd name="connsiteY130" fmla="*/ 724 h 22814"/>
              <a:gd name="connsiteX131" fmla="*/ 451936 w 472886"/>
              <a:gd name="connsiteY131" fmla="*/ 19037 h 22814"/>
              <a:gd name="connsiteX132" fmla="*/ 451936 w 472886"/>
              <a:gd name="connsiteY132" fmla="*/ 1241 h 22814"/>
              <a:gd name="connsiteX133" fmla="*/ 452195 w 472886"/>
              <a:gd name="connsiteY133" fmla="*/ 621 h 22814"/>
              <a:gd name="connsiteX134" fmla="*/ 452816 w 472886"/>
              <a:gd name="connsiteY134" fmla="*/ 362 h 22814"/>
              <a:gd name="connsiteX135" fmla="*/ 453540 w 472886"/>
              <a:gd name="connsiteY135" fmla="*/ 724 h 22814"/>
              <a:gd name="connsiteX136" fmla="*/ 453799 w 472886"/>
              <a:gd name="connsiteY136" fmla="*/ 1345 h 22814"/>
              <a:gd name="connsiteX137" fmla="*/ 453799 w 472886"/>
              <a:gd name="connsiteY137" fmla="*/ 21572 h 22814"/>
              <a:gd name="connsiteX138" fmla="*/ 453488 w 472886"/>
              <a:gd name="connsiteY138" fmla="*/ 22296 h 22814"/>
              <a:gd name="connsiteX139" fmla="*/ 452816 w 472886"/>
              <a:gd name="connsiteY139" fmla="*/ 22555 h 22814"/>
              <a:gd name="connsiteX140" fmla="*/ 452402 w 472886"/>
              <a:gd name="connsiteY140" fmla="*/ 22451 h 22814"/>
              <a:gd name="connsiteX141" fmla="*/ 452040 w 472886"/>
              <a:gd name="connsiteY141" fmla="*/ 22193 h 22814"/>
              <a:gd name="connsiteX142" fmla="*/ 438488 w 472886"/>
              <a:gd name="connsiteY142" fmla="*/ 3931 h 22814"/>
              <a:gd name="connsiteX143" fmla="*/ 438488 w 472886"/>
              <a:gd name="connsiteY143" fmla="*/ 21675 h 22814"/>
              <a:gd name="connsiteX144" fmla="*/ 438229 w 472886"/>
              <a:gd name="connsiteY144" fmla="*/ 22296 h 22814"/>
              <a:gd name="connsiteX145" fmla="*/ 437608 w 472886"/>
              <a:gd name="connsiteY145" fmla="*/ 22555 h 22814"/>
              <a:gd name="connsiteX146" fmla="*/ 436936 w 472886"/>
              <a:gd name="connsiteY146" fmla="*/ 22296 h 22814"/>
              <a:gd name="connsiteX147" fmla="*/ 436677 w 472886"/>
              <a:gd name="connsiteY147" fmla="*/ 21675 h 22814"/>
              <a:gd name="connsiteX148" fmla="*/ 436677 w 472886"/>
              <a:gd name="connsiteY148" fmla="*/ 1345 h 22814"/>
              <a:gd name="connsiteX149" fmla="*/ 436936 w 472886"/>
              <a:gd name="connsiteY149" fmla="*/ 621 h 22814"/>
              <a:gd name="connsiteX150" fmla="*/ 437556 w 472886"/>
              <a:gd name="connsiteY150" fmla="*/ 362 h 22814"/>
              <a:gd name="connsiteX151" fmla="*/ 405538 w 472886"/>
              <a:gd name="connsiteY151" fmla="*/ 362 h 22814"/>
              <a:gd name="connsiteX152" fmla="*/ 406210 w 472886"/>
              <a:gd name="connsiteY152" fmla="*/ 672 h 22814"/>
              <a:gd name="connsiteX153" fmla="*/ 406520 w 472886"/>
              <a:gd name="connsiteY153" fmla="*/ 1345 h 22814"/>
              <a:gd name="connsiteX154" fmla="*/ 406520 w 472886"/>
              <a:gd name="connsiteY154" fmla="*/ 21468 h 22814"/>
              <a:gd name="connsiteX155" fmla="*/ 406210 w 472886"/>
              <a:gd name="connsiteY155" fmla="*/ 22141 h 22814"/>
              <a:gd name="connsiteX156" fmla="*/ 405538 w 472886"/>
              <a:gd name="connsiteY156" fmla="*/ 22399 h 22814"/>
              <a:gd name="connsiteX157" fmla="*/ 404814 w 472886"/>
              <a:gd name="connsiteY157" fmla="*/ 22141 h 22814"/>
              <a:gd name="connsiteX158" fmla="*/ 404555 w 472886"/>
              <a:gd name="connsiteY158" fmla="*/ 21468 h 22814"/>
              <a:gd name="connsiteX159" fmla="*/ 404555 w 472886"/>
              <a:gd name="connsiteY159" fmla="*/ 1345 h 22814"/>
              <a:gd name="connsiteX160" fmla="*/ 404814 w 472886"/>
              <a:gd name="connsiteY160" fmla="*/ 672 h 22814"/>
              <a:gd name="connsiteX161" fmla="*/ 405538 w 472886"/>
              <a:gd name="connsiteY161" fmla="*/ 362 h 22814"/>
              <a:gd name="connsiteX162" fmla="*/ 365605 w 472886"/>
              <a:gd name="connsiteY162" fmla="*/ 362 h 22814"/>
              <a:gd name="connsiteX163" fmla="*/ 377192 w 472886"/>
              <a:gd name="connsiteY163" fmla="*/ 362 h 22814"/>
              <a:gd name="connsiteX164" fmla="*/ 377864 w 472886"/>
              <a:gd name="connsiteY164" fmla="*/ 621 h 22814"/>
              <a:gd name="connsiteX165" fmla="*/ 378123 w 472886"/>
              <a:gd name="connsiteY165" fmla="*/ 1293 h 22814"/>
              <a:gd name="connsiteX166" fmla="*/ 377864 w 472886"/>
              <a:gd name="connsiteY166" fmla="*/ 1966 h 22814"/>
              <a:gd name="connsiteX167" fmla="*/ 377192 w 472886"/>
              <a:gd name="connsiteY167" fmla="*/ 2224 h 22814"/>
              <a:gd name="connsiteX168" fmla="*/ 366640 w 472886"/>
              <a:gd name="connsiteY168" fmla="*/ 2224 h 22814"/>
              <a:gd name="connsiteX169" fmla="*/ 366640 w 472886"/>
              <a:gd name="connsiteY169" fmla="*/ 10139 h 22814"/>
              <a:gd name="connsiteX170" fmla="*/ 375744 w 472886"/>
              <a:gd name="connsiteY170" fmla="*/ 10139 h 22814"/>
              <a:gd name="connsiteX171" fmla="*/ 376416 w 472886"/>
              <a:gd name="connsiteY171" fmla="*/ 10398 h 22814"/>
              <a:gd name="connsiteX172" fmla="*/ 376675 w 472886"/>
              <a:gd name="connsiteY172" fmla="*/ 11070 h 22814"/>
              <a:gd name="connsiteX173" fmla="*/ 376416 w 472886"/>
              <a:gd name="connsiteY173" fmla="*/ 11743 h 22814"/>
              <a:gd name="connsiteX174" fmla="*/ 375744 w 472886"/>
              <a:gd name="connsiteY174" fmla="*/ 12001 h 22814"/>
              <a:gd name="connsiteX175" fmla="*/ 366640 w 472886"/>
              <a:gd name="connsiteY175" fmla="*/ 12001 h 22814"/>
              <a:gd name="connsiteX176" fmla="*/ 366640 w 472886"/>
              <a:gd name="connsiteY176" fmla="*/ 20589 h 22814"/>
              <a:gd name="connsiteX177" fmla="*/ 377192 w 472886"/>
              <a:gd name="connsiteY177" fmla="*/ 20589 h 22814"/>
              <a:gd name="connsiteX178" fmla="*/ 377864 w 472886"/>
              <a:gd name="connsiteY178" fmla="*/ 20847 h 22814"/>
              <a:gd name="connsiteX179" fmla="*/ 378123 w 472886"/>
              <a:gd name="connsiteY179" fmla="*/ 21520 h 22814"/>
              <a:gd name="connsiteX180" fmla="*/ 377864 w 472886"/>
              <a:gd name="connsiteY180" fmla="*/ 22193 h 22814"/>
              <a:gd name="connsiteX181" fmla="*/ 377192 w 472886"/>
              <a:gd name="connsiteY181" fmla="*/ 22451 h 22814"/>
              <a:gd name="connsiteX182" fmla="*/ 365605 w 472886"/>
              <a:gd name="connsiteY182" fmla="*/ 22451 h 22814"/>
              <a:gd name="connsiteX183" fmla="*/ 364933 w 472886"/>
              <a:gd name="connsiteY183" fmla="*/ 22193 h 22814"/>
              <a:gd name="connsiteX184" fmla="*/ 364674 w 472886"/>
              <a:gd name="connsiteY184" fmla="*/ 21520 h 22814"/>
              <a:gd name="connsiteX185" fmla="*/ 364674 w 472886"/>
              <a:gd name="connsiteY185" fmla="*/ 1293 h 22814"/>
              <a:gd name="connsiteX186" fmla="*/ 364933 w 472886"/>
              <a:gd name="connsiteY186" fmla="*/ 621 h 22814"/>
              <a:gd name="connsiteX187" fmla="*/ 365605 w 472886"/>
              <a:gd name="connsiteY187" fmla="*/ 362 h 22814"/>
              <a:gd name="connsiteX188" fmla="*/ 272910 w 472886"/>
              <a:gd name="connsiteY188" fmla="*/ 362 h 22814"/>
              <a:gd name="connsiteX189" fmla="*/ 284393 w 472886"/>
              <a:gd name="connsiteY189" fmla="*/ 362 h 22814"/>
              <a:gd name="connsiteX190" fmla="*/ 285014 w 472886"/>
              <a:gd name="connsiteY190" fmla="*/ 621 h 22814"/>
              <a:gd name="connsiteX191" fmla="*/ 285272 w 472886"/>
              <a:gd name="connsiteY191" fmla="*/ 1293 h 22814"/>
              <a:gd name="connsiteX192" fmla="*/ 285014 w 472886"/>
              <a:gd name="connsiteY192" fmla="*/ 1966 h 22814"/>
              <a:gd name="connsiteX193" fmla="*/ 284341 w 472886"/>
              <a:gd name="connsiteY193" fmla="*/ 2224 h 22814"/>
              <a:gd name="connsiteX194" fmla="*/ 273841 w 472886"/>
              <a:gd name="connsiteY194" fmla="*/ 2224 h 22814"/>
              <a:gd name="connsiteX195" fmla="*/ 273841 w 472886"/>
              <a:gd name="connsiteY195" fmla="*/ 10139 h 22814"/>
              <a:gd name="connsiteX196" fmla="*/ 282945 w 472886"/>
              <a:gd name="connsiteY196" fmla="*/ 10139 h 22814"/>
              <a:gd name="connsiteX197" fmla="*/ 283617 w 472886"/>
              <a:gd name="connsiteY197" fmla="*/ 10398 h 22814"/>
              <a:gd name="connsiteX198" fmla="*/ 283876 w 472886"/>
              <a:gd name="connsiteY198" fmla="*/ 11070 h 22814"/>
              <a:gd name="connsiteX199" fmla="*/ 283617 w 472886"/>
              <a:gd name="connsiteY199" fmla="*/ 11743 h 22814"/>
              <a:gd name="connsiteX200" fmla="*/ 282945 w 472886"/>
              <a:gd name="connsiteY200" fmla="*/ 12001 h 22814"/>
              <a:gd name="connsiteX201" fmla="*/ 273841 w 472886"/>
              <a:gd name="connsiteY201" fmla="*/ 12001 h 22814"/>
              <a:gd name="connsiteX202" fmla="*/ 273841 w 472886"/>
              <a:gd name="connsiteY202" fmla="*/ 21520 h 22814"/>
              <a:gd name="connsiteX203" fmla="*/ 273582 w 472886"/>
              <a:gd name="connsiteY203" fmla="*/ 22193 h 22814"/>
              <a:gd name="connsiteX204" fmla="*/ 272910 w 472886"/>
              <a:gd name="connsiteY204" fmla="*/ 22451 h 22814"/>
              <a:gd name="connsiteX205" fmla="*/ 272186 w 472886"/>
              <a:gd name="connsiteY205" fmla="*/ 22193 h 22814"/>
              <a:gd name="connsiteX206" fmla="*/ 271927 w 472886"/>
              <a:gd name="connsiteY206" fmla="*/ 21520 h 22814"/>
              <a:gd name="connsiteX207" fmla="*/ 271927 w 472886"/>
              <a:gd name="connsiteY207" fmla="*/ 1293 h 22814"/>
              <a:gd name="connsiteX208" fmla="*/ 272237 w 472886"/>
              <a:gd name="connsiteY208" fmla="*/ 621 h 22814"/>
              <a:gd name="connsiteX209" fmla="*/ 272910 w 472886"/>
              <a:gd name="connsiteY209" fmla="*/ 362 h 22814"/>
              <a:gd name="connsiteX210" fmla="*/ 246270 w 472886"/>
              <a:gd name="connsiteY210" fmla="*/ 362 h 22814"/>
              <a:gd name="connsiteX211" fmla="*/ 257495 w 472886"/>
              <a:gd name="connsiteY211" fmla="*/ 362 h 22814"/>
              <a:gd name="connsiteX212" fmla="*/ 258426 w 472886"/>
              <a:gd name="connsiteY212" fmla="*/ 724 h 22814"/>
              <a:gd name="connsiteX213" fmla="*/ 258788 w 472886"/>
              <a:gd name="connsiteY213" fmla="*/ 1604 h 22814"/>
              <a:gd name="connsiteX214" fmla="*/ 258426 w 472886"/>
              <a:gd name="connsiteY214" fmla="*/ 2483 h 22814"/>
              <a:gd name="connsiteX215" fmla="*/ 257495 w 472886"/>
              <a:gd name="connsiteY215" fmla="*/ 2793 h 22814"/>
              <a:gd name="connsiteX216" fmla="*/ 257495 w 472886"/>
              <a:gd name="connsiteY216" fmla="*/ 2845 h 22814"/>
              <a:gd name="connsiteX217" fmla="*/ 247615 w 472886"/>
              <a:gd name="connsiteY217" fmla="*/ 2845 h 22814"/>
              <a:gd name="connsiteX218" fmla="*/ 247615 w 472886"/>
              <a:gd name="connsiteY218" fmla="*/ 9932 h 22814"/>
              <a:gd name="connsiteX219" fmla="*/ 256099 w 472886"/>
              <a:gd name="connsiteY219" fmla="*/ 9932 h 22814"/>
              <a:gd name="connsiteX220" fmla="*/ 257030 w 472886"/>
              <a:gd name="connsiteY220" fmla="*/ 10294 h 22814"/>
              <a:gd name="connsiteX221" fmla="*/ 257392 w 472886"/>
              <a:gd name="connsiteY221" fmla="*/ 11174 h 22814"/>
              <a:gd name="connsiteX222" fmla="*/ 257030 w 472886"/>
              <a:gd name="connsiteY222" fmla="*/ 12053 h 22814"/>
              <a:gd name="connsiteX223" fmla="*/ 256099 w 472886"/>
              <a:gd name="connsiteY223" fmla="*/ 12364 h 22814"/>
              <a:gd name="connsiteX224" fmla="*/ 247615 w 472886"/>
              <a:gd name="connsiteY224" fmla="*/ 12364 h 22814"/>
              <a:gd name="connsiteX225" fmla="*/ 247615 w 472886"/>
              <a:gd name="connsiteY225" fmla="*/ 20020 h 22814"/>
              <a:gd name="connsiteX226" fmla="*/ 257495 w 472886"/>
              <a:gd name="connsiteY226" fmla="*/ 20020 h 22814"/>
              <a:gd name="connsiteX227" fmla="*/ 258426 w 472886"/>
              <a:gd name="connsiteY227" fmla="*/ 20382 h 22814"/>
              <a:gd name="connsiteX228" fmla="*/ 258788 w 472886"/>
              <a:gd name="connsiteY228" fmla="*/ 21210 h 22814"/>
              <a:gd name="connsiteX229" fmla="*/ 258426 w 472886"/>
              <a:gd name="connsiteY229" fmla="*/ 22089 h 22814"/>
              <a:gd name="connsiteX230" fmla="*/ 257495 w 472886"/>
              <a:gd name="connsiteY230" fmla="*/ 22451 h 22814"/>
              <a:gd name="connsiteX231" fmla="*/ 246270 w 472886"/>
              <a:gd name="connsiteY231" fmla="*/ 22451 h 22814"/>
              <a:gd name="connsiteX232" fmla="*/ 245391 w 472886"/>
              <a:gd name="connsiteY232" fmla="*/ 22089 h 22814"/>
              <a:gd name="connsiteX233" fmla="*/ 245029 w 472886"/>
              <a:gd name="connsiteY233" fmla="*/ 21158 h 22814"/>
              <a:gd name="connsiteX234" fmla="*/ 245029 w 472886"/>
              <a:gd name="connsiteY234" fmla="*/ 1604 h 22814"/>
              <a:gd name="connsiteX235" fmla="*/ 245391 w 472886"/>
              <a:gd name="connsiteY235" fmla="*/ 724 h 22814"/>
              <a:gd name="connsiteX236" fmla="*/ 246270 w 472886"/>
              <a:gd name="connsiteY236" fmla="*/ 362 h 22814"/>
              <a:gd name="connsiteX237" fmla="*/ 202665 w 472886"/>
              <a:gd name="connsiteY237" fmla="*/ 362 h 22814"/>
              <a:gd name="connsiteX238" fmla="*/ 203544 w 472886"/>
              <a:gd name="connsiteY238" fmla="*/ 724 h 22814"/>
              <a:gd name="connsiteX239" fmla="*/ 203958 w 472886"/>
              <a:gd name="connsiteY239" fmla="*/ 1655 h 22814"/>
              <a:gd name="connsiteX240" fmla="*/ 203958 w 472886"/>
              <a:gd name="connsiteY240" fmla="*/ 14174 h 22814"/>
              <a:gd name="connsiteX241" fmla="*/ 204734 w 472886"/>
              <a:gd name="connsiteY241" fmla="*/ 17278 h 22814"/>
              <a:gd name="connsiteX242" fmla="*/ 206855 w 472886"/>
              <a:gd name="connsiteY242" fmla="*/ 19399 h 22814"/>
              <a:gd name="connsiteX243" fmla="*/ 209751 w 472886"/>
              <a:gd name="connsiteY243" fmla="*/ 20175 h 22814"/>
              <a:gd name="connsiteX244" fmla="*/ 212700 w 472886"/>
              <a:gd name="connsiteY244" fmla="*/ 19399 h 22814"/>
              <a:gd name="connsiteX245" fmla="*/ 214872 w 472886"/>
              <a:gd name="connsiteY245" fmla="*/ 17278 h 22814"/>
              <a:gd name="connsiteX246" fmla="*/ 215700 w 472886"/>
              <a:gd name="connsiteY246" fmla="*/ 14174 h 22814"/>
              <a:gd name="connsiteX247" fmla="*/ 215700 w 472886"/>
              <a:gd name="connsiteY247" fmla="*/ 1655 h 22814"/>
              <a:gd name="connsiteX248" fmla="*/ 216011 w 472886"/>
              <a:gd name="connsiteY248" fmla="*/ 724 h 22814"/>
              <a:gd name="connsiteX249" fmla="*/ 216890 w 472886"/>
              <a:gd name="connsiteY249" fmla="*/ 362 h 22814"/>
              <a:gd name="connsiteX250" fmla="*/ 217821 w 472886"/>
              <a:gd name="connsiteY250" fmla="*/ 724 h 22814"/>
              <a:gd name="connsiteX251" fmla="*/ 218183 w 472886"/>
              <a:gd name="connsiteY251" fmla="*/ 1655 h 22814"/>
              <a:gd name="connsiteX252" fmla="*/ 218183 w 472886"/>
              <a:gd name="connsiteY252" fmla="*/ 14174 h 22814"/>
              <a:gd name="connsiteX253" fmla="*/ 217045 w 472886"/>
              <a:gd name="connsiteY253" fmla="*/ 18520 h 22814"/>
              <a:gd name="connsiteX254" fmla="*/ 214045 w 472886"/>
              <a:gd name="connsiteY254" fmla="*/ 21572 h 22814"/>
              <a:gd name="connsiteX255" fmla="*/ 209751 w 472886"/>
              <a:gd name="connsiteY255" fmla="*/ 22710 h 22814"/>
              <a:gd name="connsiteX256" fmla="*/ 205407 w 472886"/>
              <a:gd name="connsiteY256" fmla="*/ 21572 h 22814"/>
              <a:gd name="connsiteX257" fmla="*/ 202406 w 472886"/>
              <a:gd name="connsiteY257" fmla="*/ 18520 h 22814"/>
              <a:gd name="connsiteX258" fmla="*/ 201320 w 472886"/>
              <a:gd name="connsiteY258" fmla="*/ 14174 h 22814"/>
              <a:gd name="connsiteX259" fmla="*/ 201320 w 472886"/>
              <a:gd name="connsiteY259" fmla="*/ 1655 h 22814"/>
              <a:gd name="connsiteX260" fmla="*/ 201682 w 472886"/>
              <a:gd name="connsiteY260" fmla="*/ 724 h 22814"/>
              <a:gd name="connsiteX261" fmla="*/ 202665 w 472886"/>
              <a:gd name="connsiteY261" fmla="*/ 362 h 22814"/>
              <a:gd name="connsiteX262" fmla="*/ 181458 w 472886"/>
              <a:gd name="connsiteY262" fmla="*/ 362 h 22814"/>
              <a:gd name="connsiteX263" fmla="*/ 196148 w 472886"/>
              <a:gd name="connsiteY263" fmla="*/ 362 h 22814"/>
              <a:gd name="connsiteX264" fmla="*/ 197027 w 472886"/>
              <a:gd name="connsiteY264" fmla="*/ 672 h 22814"/>
              <a:gd name="connsiteX265" fmla="*/ 197389 w 472886"/>
              <a:gd name="connsiteY265" fmla="*/ 1552 h 22814"/>
              <a:gd name="connsiteX266" fmla="*/ 197027 w 472886"/>
              <a:gd name="connsiteY266" fmla="*/ 2431 h 22814"/>
              <a:gd name="connsiteX267" fmla="*/ 196096 w 472886"/>
              <a:gd name="connsiteY267" fmla="*/ 2742 h 22814"/>
              <a:gd name="connsiteX268" fmla="*/ 190096 w 472886"/>
              <a:gd name="connsiteY268" fmla="*/ 2742 h 22814"/>
              <a:gd name="connsiteX269" fmla="*/ 190096 w 472886"/>
              <a:gd name="connsiteY269" fmla="*/ 21158 h 22814"/>
              <a:gd name="connsiteX270" fmla="*/ 189734 w 472886"/>
              <a:gd name="connsiteY270" fmla="*/ 22089 h 22814"/>
              <a:gd name="connsiteX271" fmla="*/ 188751 w 472886"/>
              <a:gd name="connsiteY271" fmla="*/ 22451 h 22814"/>
              <a:gd name="connsiteX272" fmla="*/ 187820 w 472886"/>
              <a:gd name="connsiteY272" fmla="*/ 22089 h 22814"/>
              <a:gd name="connsiteX273" fmla="*/ 187458 w 472886"/>
              <a:gd name="connsiteY273" fmla="*/ 21158 h 22814"/>
              <a:gd name="connsiteX274" fmla="*/ 187458 w 472886"/>
              <a:gd name="connsiteY274" fmla="*/ 2742 h 22814"/>
              <a:gd name="connsiteX275" fmla="*/ 181458 w 472886"/>
              <a:gd name="connsiteY275" fmla="*/ 2742 h 22814"/>
              <a:gd name="connsiteX276" fmla="*/ 180578 w 472886"/>
              <a:gd name="connsiteY276" fmla="*/ 2431 h 22814"/>
              <a:gd name="connsiteX277" fmla="*/ 180216 w 472886"/>
              <a:gd name="connsiteY277" fmla="*/ 1552 h 22814"/>
              <a:gd name="connsiteX278" fmla="*/ 180578 w 472886"/>
              <a:gd name="connsiteY278" fmla="*/ 672 h 22814"/>
              <a:gd name="connsiteX279" fmla="*/ 181458 w 472886"/>
              <a:gd name="connsiteY279" fmla="*/ 362 h 22814"/>
              <a:gd name="connsiteX280" fmla="*/ 168422 w 472886"/>
              <a:gd name="connsiteY280" fmla="*/ 362 h 22814"/>
              <a:gd name="connsiteX281" fmla="*/ 169353 w 472886"/>
              <a:gd name="connsiteY281" fmla="*/ 724 h 22814"/>
              <a:gd name="connsiteX282" fmla="*/ 169715 w 472886"/>
              <a:gd name="connsiteY282" fmla="*/ 1604 h 22814"/>
              <a:gd name="connsiteX283" fmla="*/ 169715 w 472886"/>
              <a:gd name="connsiteY283" fmla="*/ 19968 h 22814"/>
              <a:gd name="connsiteX284" fmla="*/ 179285 w 472886"/>
              <a:gd name="connsiteY284" fmla="*/ 19968 h 22814"/>
              <a:gd name="connsiteX285" fmla="*/ 180216 w 472886"/>
              <a:gd name="connsiteY285" fmla="*/ 20330 h 22814"/>
              <a:gd name="connsiteX286" fmla="*/ 180578 w 472886"/>
              <a:gd name="connsiteY286" fmla="*/ 21210 h 22814"/>
              <a:gd name="connsiteX287" fmla="*/ 180216 w 472886"/>
              <a:gd name="connsiteY287" fmla="*/ 22089 h 22814"/>
              <a:gd name="connsiteX288" fmla="*/ 179285 w 472886"/>
              <a:gd name="connsiteY288" fmla="*/ 22451 h 22814"/>
              <a:gd name="connsiteX289" fmla="*/ 168370 w 472886"/>
              <a:gd name="connsiteY289" fmla="*/ 22451 h 22814"/>
              <a:gd name="connsiteX290" fmla="*/ 167491 w 472886"/>
              <a:gd name="connsiteY290" fmla="*/ 22089 h 22814"/>
              <a:gd name="connsiteX291" fmla="*/ 167129 w 472886"/>
              <a:gd name="connsiteY291" fmla="*/ 21158 h 22814"/>
              <a:gd name="connsiteX292" fmla="*/ 167129 w 472886"/>
              <a:gd name="connsiteY292" fmla="*/ 1604 h 22814"/>
              <a:gd name="connsiteX293" fmla="*/ 167491 w 472886"/>
              <a:gd name="connsiteY293" fmla="*/ 724 h 22814"/>
              <a:gd name="connsiteX294" fmla="*/ 168422 w 472886"/>
              <a:gd name="connsiteY294" fmla="*/ 362 h 22814"/>
              <a:gd name="connsiteX295" fmla="*/ 146024 w 472886"/>
              <a:gd name="connsiteY295" fmla="*/ 362 h 22814"/>
              <a:gd name="connsiteX296" fmla="*/ 146903 w 472886"/>
              <a:gd name="connsiteY296" fmla="*/ 724 h 22814"/>
              <a:gd name="connsiteX297" fmla="*/ 147317 w 472886"/>
              <a:gd name="connsiteY297" fmla="*/ 1655 h 22814"/>
              <a:gd name="connsiteX298" fmla="*/ 147317 w 472886"/>
              <a:gd name="connsiteY298" fmla="*/ 14174 h 22814"/>
              <a:gd name="connsiteX299" fmla="*/ 148093 w 472886"/>
              <a:gd name="connsiteY299" fmla="*/ 17278 h 22814"/>
              <a:gd name="connsiteX300" fmla="*/ 150214 w 472886"/>
              <a:gd name="connsiteY300" fmla="*/ 19399 h 22814"/>
              <a:gd name="connsiteX301" fmla="*/ 153162 w 472886"/>
              <a:gd name="connsiteY301" fmla="*/ 20175 h 22814"/>
              <a:gd name="connsiteX302" fmla="*/ 156111 w 472886"/>
              <a:gd name="connsiteY302" fmla="*/ 19399 h 22814"/>
              <a:gd name="connsiteX303" fmla="*/ 158283 w 472886"/>
              <a:gd name="connsiteY303" fmla="*/ 17278 h 22814"/>
              <a:gd name="connsiteX304" fmla="*/ 159111 w 472886"/>
              <a:gd name="connsiteY304" fmla="*/ 14174 h 22814"/>
              <a:gd name="connsiteX305" fmla="*/ 159111 w 472886"/>
              <a:gd name="connsiteY305" fmla="*/ 1655 h 22814"/>
              <a:gd name="connsiteX306" fmla="*/ 159421 w 472886"/>
              <a:gd name="connsiteY306" fmla="*/ 724 h 22814"/>
              <a:gd name="connsiteX307" fmla="*/ 160301 w 472886"/>
              <a:gd name="connsiteY307" fmla="*/ 362 h 22814"/>
              <a:gd name="connsiteX308" fmla="*/ 161180 w 472886"/>
              <a:gd name="connsiteY308" fmla="*/ 724 h 22814"/>
              <a:gd name="connsiteX309" fmla="*/ 161542 w 472886"/>
              <a:gd name="connsiteY309" fmla="*/ 1655 h 22814"/>
              <a:gd name="connsiteX310" fmla="*/ 161542 w 472886"/>
              <a:gd name="connsiteY310" fmla="*/ 14174 h 22814"/>
              <a:gd name="connsiteX311" fmla="*/ 160404 w 472886"/>
              <a:gd name="connsiteY311" fmla="*/ 18520 h 22814"/>
              <a:gd name="connsiteX312" fmla="*/ 157404 w 472886"/>
              <a:gd name="connsiteY312" fmla="*/ 21572 h 22814"/>
              <a:gd name="connsiteX313" fmla="*/ 153110 w 472886"/>
              <a:gd name="connsiteY313" fmla="*/ 22710 h 22814"/>
              <a:gd name="connsiteX314" fmla="*/ 148766 w 472886"/>
              <a:gd name="connsiteY314" fmla="*/ 21572 h 22814"/>
              <a:gd name="connsiteX315" fmla="*/ 145765 w 472886"/>
              <a:gd name="connsiteY315" fmla="*/ 18520 h 22814"/>
              <a:gd name="connsiteX316" fmla="*/ 144679 w 472886"/>
              <a:gd name="connsiteY316" fmla="*/ 14174 h 22814"/>
              <a:gd name="connsiteX317" fmla="*/ 144679 w 472886"/>
              <a:gd name="connsiteY317" fmla="*/ 1655 h 22814"/>
              <a:gd name="connsiteX318" fmla="*/ 145041 w 472886"/>
              <a:gd name="connsiteY318" fmla="*/ 724 h 22814"/>
              <a:gd name="connsiteX319" fmla="*/ 146024 w 472886"/>
              <a:gd name="connsiteY319" fmla="*/ 362 h 22814"/>
              <a:gd name="connsiteX320" fmla="*/ 95849 w 472886"/>
              <a:gd name="connsiteY320" fmla="*/ 362 h 22814"/>
              <a:gd name="connsiteX321" fmla="*/ 110540 w 472886"/>
              <a:gd name="connsiteY321" fmla="*/ 362 h 22814"/>
              <a:gd name="connsiteX322" fmla="*/ 111419 w 472886"/>
              <a:gd name="connsiteY322" fmla="*/ 672 h 22814"/>
              <a:gd name="connsiteX323" fmla="*/ 111781 w 472886"/>
              <a:gd name="connsiteY323" fmla="*/ 1552 h 22814"/>
              <a:gd name="connsiteX324" fmla="*/ 111419 w 472886"/>
              <a:gd name="connsiteY324" fmla="*/ 2431 h 22814"/>
              <a:gd name="connsiteX325" fmla="*/ 110488 w 472886"/>
              <a:gd name="connsiteY325" fmla="*/ 2742 h 22814"/>
              <a:gd name="connsiteX326" fmla="*/ 104488 w 472886"/>
              <a:gd name="connsiteY326" fmla="*/ 2742 h 22814"/>
              <a:gd name="connsiteX327" fmla="*/ 104488 w 472886"/>
              <a:gd name="connsiteY327" fmla="*/ 21158 h 22814"/>
              <a:gd name="connsiteX328" fmla="*/ 104126 w 472886"/>
              <a:gd name="connsiteY328" fmla="*/ 22089 h 22814"/>
              <a:gd name="connsiteX329" fmla="*/ 103143 w 472886"/>
              <a:gd name="connsiteY329" fmla="*/ 22451 h 22814"/>
              <a:gd name="connsiteX330" fmla="*/ 102212 w 472886"/>
              <a:gd name="connsiteY330" fmla="*/ 22089 h 22814"/>
              <a:gd name="connsiteX331" fmla="*/ 101850 w 472886"/>
              <a:gd name="connsiteY331" fmla="*/ 21158 h 22814"/>
              <a:gd name="connsiteX332" fmla="*/ 101850 w 472886"/>
              <a:gd name="connsiteY332" fmla="*/ 2742 h 22814"/>
              <a:gd name="connsiteX333" fmla="*/ 95849 w 472886"/>
              <a:gd name="connsiteY333" fmla="*/ 2742 h 22814"/>
              <a:gd name="connsiteX334" fmla="*/ 94970 w 472886"/>
              <a:gd name="connsiteY334" fmla="*/ 2431 h 22814"/>
              <a:gd name="connsiteX335" fmla="*/ 94608 w 472886"/>
              <a:gd name="connsiteY335" fmla="*/ 1552 h 22814"/>
              <a:gd name="connsiteX336" fmla="*/ 94970 w 472886"/>
              <a:gd name="connsiteY336" fmla="*/ 672 h 22814"/>
              <a:gd name="connsiteX337" fmla="*/ 95849 w 472886"/>
              <a:gd name="connsiteY337" fmla="*/ 362 h 22814"/>
              <a:gd name="connsiteX338" fmla="*/ 79608 w 472886"/>
              <a:gd name="connsiteY338" fmla="*/ 362 h 22814"/>
              <a:gd name="connsiteX339" fmla="*/ 90832 w 472886"/>
              <a:gd name="connsiteY339" fmla="*/ 362 h 22814"/>
              <a:gd name="connsiteX340" fmla="*/ 91763 w 472886"/>
              <a:gd name="connsiteY340" fmla="*/ 724 h 22814"/>
              <a:gd name="connsiteX341" fmla="*/ 92125 w 472886"/>
              <a:gd name="connsiteY341" fmla="*/ 1604 h 22814"/>
              <a:gd name="connsiteX342" fmla="*/ 91763 w 472886"/>
              <a:gd name="connsiteY342" fmla="*/ 2483 h 22814"/>
              <a:gd name="connsiteX343" fmla="*/ 90832 w 472886"/>
              <a:gd name="connsiteY343" fmla="*/ 2793 h 22814"/>
              <a:gd name="connsiteX344" fmla="*/ 90832 w 472886"/>
              <a:gd name="connsiteY344" fmla="*/ 2845 h 22814"/>
              <a:gd name="connsiteX345" fmla="*/ 80952 w 472886"/>
              <a:gd name="connsiteY345" fmla="*/ 2845 h 22814"/>
              <a:gd name="connsiteX346" fmla="*/ 80952 w 472886"/>
              <a:gd name="connsiteY346" fmla="*/ 9932 h 22814"/>
              <a:gd name="connsiteX347" fmla="*/ 89436 w 472886"/>
              <a:gd name="connsiteY347" fmla="*/ 9932 h 22814"/>
              <a:gd name="connsiteX348" fmla="*/ 90367 w 472886"/>
              <a:gd name="connsiteY348" fmla="*/ 10294 h 22814"/>
              <a:gd name="connsiteX349" fmla="*/ 90729 w 472886"/>
              <a:gd name="connsiteY349" fmla="*/ 11174 h 22814"/>
              <a:gd name="connsiteX350" fmla="*/ 90367 w 472886"/>
              <a:gd name="connsiteY350" fmla="*/ 12053 h 22814"/>
              <a:gd name="connsiteX351" fmla="*/ 89436 w 472886"/>
              <a:gd name="connsiteY351" fmla="*/ 12364 h 22814"/>
              <a:gd name="connsiteX352" fmla="*/ 80952 w 472886"/>
              <a:gd name="connsiteY352" fmla="*/ 12364 h 22814"/>
              <a:gd name="connsiteX353" fmla="*/ 80952 w 472886"/>
              <a:gd name="connsiteY353" fmla="*/ 20020 h 22814"/>
              <a:gd name="connsiteX354" fmla="*/ 90832 w 472886"/>
              <a:gd name="connsiteY354" fmla="*/ 20020 h 22814"/>
              <a:gd name="connsiteX355" fmla="*/ 91763 w 472886"/>
              <a:gd name="connsiteY355" fmla="*/ 20382 h 22814"/>
              <a:gd name="connsiteX356" fmla="*/ 92125 w 472886"/>
              <a:gd name="connsiteY356" fmla="*/ 21210 h 22814"/>
              <a:gd name="connsiteX357" fmla="*/ 91763 w 472886"/>
              <a:gd name="connsiteY357" fmla="*/ 22089 h 22814"/>
              <a:gd name="connsiteX358" fmla="*/ 90832 w 472886"/>
              <a:gd name="connsiteY358" fmla="*/ 22451 h 22814"/>
              <a:gd name="connsiteX359" fmla="*/ 79608 w 472886"/>
              <a:gd name="connsiteY359" fmla="*/ 22451 h 22814"/>
              <a:gd name="connsiteX360" fmla="*/ 78728 w 472886"/>
              <a:gd name="connsiteY360" fmla="*/ 22089 h 22814"/>
              <a:gd name="connsiteX361" fmla="*/ 78366 w 472886"/>
              <a:gd name="connsiteY361" fmla="*/ 21158 h 22814"/>
              <a:gd name="connsiteX362" fmla="*/ 78366 w 472886"/>
              <a:gd name="connsiteY362" fmla="*/ 1604 h 22814"/>
              <a:gd name="connsiteX363" fmla="*/ 78728 w 472886"/>
              <a:gd name="connsiteY363" fmla="*/ 724 h 22814"/>
              <a:gd name="connsiteX364" fmla="*/ 79608 w 472886"/>
              <a:gd name="connsiteY364" fmla="*/ 362 h 22814"/>
              <a:gd name="connsiteX365" fmla="*/ 61606 w 472886"/>
              <a:gd name="connsiteY365" fmla="*/ 362 h 22814"/>
              <a:gd name="connsiteX366" fmla="*/ 72831 w 472886"/>
              <a:gd name="connsiteY366" fmla="*/ 362 h 22814"/>
              <a:gd name="connsiteX367" fmla="*/ 73762 w 472886"/>
              <a:gd name="connsiteY367" fmla="*/ 724 h 22814"/>
              <a:gd name="connsiteX368" fmla="*/ 74124 w 472886"/>
              <a:gd name="connsiteY368" fmla="*/ 1604 h 22814"/>
              <a:gd name="connsiteX369" fmla="*/ 73762 w 472886"/>
              <a:gd name="connsiteY369" fmla="*/ 2483 h 22814"/>
              <a:gd name="connsiteX370" fmla="*/ 72831 w 472886"/>
              <a:gd name="connsiteY370" fmla="*/ 2793 h 22814"/>
              <a:gd name="connsiteX371" fmla="*/ 72831 w 472886"/>
              <a:gd name="connsiteY371" fmla="*/ 2845 h 22814"/>
              <a:gd name="connsiteX372" fmla="*/ 62951 w 472886"/>
              <a:gd name="connsiteY372" fmla="*/ 2845 h 22814"/>
              <a:gd name="connsiteX373" fmla="*/ 62951 w 472886"/>
              <a:gd name="connsiteY373" fmla="*/ 9932 h 22814"/>
              <a:gd name="connsiteX374" fmla="*/ 71435 w 472886"/>
              <a:gd name="connsiteY374" fmla="*/ 9932 h 22814"/>
              <a:gd name="connsiteX375" fmla="*/ 72366 w 472886"/>
              <a:gd name="connsiteY375" fmla="*/ 10294 h 22814"/>
              <a:gd name="connsiteX376" fmla="*/ 72728 w 472886"/>
              <a:gd name="connsiteY376" fmla="*/ 11174 h 22814"/>
              <a:gd name="connsiteX377" fmla="*/ 72366 w 472886"/>
              <a:gd name="connsiteY377" fmla="*/ 12053 h 22814"/>
              <a:gd name="connsiteX378" fmla="*/ 71435 w 472886"/>
              <a:gd name="connsiteY378" fmla="*/ 12364 h 22814"/>
              <a:gd name="connsiteX379" fmla="*/ 62951 w 472886"/>
              <a:gd name="connsiteY379" fmla="*/ 12364 h 22814"/>
              <a:gd name="connsiteX380" fmla="*/ 62951 w 472886"/>
              <a:gd name="connsiteY380" fmla="*/ 20020 h 22814"/>
              <a:gd name="connsiteX381" fmla="*/ 72831 w 472886"/>
              <a:gd name="connsiteY381" fmla="*/ 20020 h 22814"/>
              <a:gd name="connsiteX382" fmla="*/ 73762 w 472886"/>
              <a:gd name="connsiteY382" fmla="*/ 20382 h 22814"/>
              <a:gd name="connsiteX383" fmla="*/ 74124 w 472886"/>
              <a:gd name="connsiteY383" fmla="*/ 21210 h 22814"/>
              <a:gd name="connsiteX384" fmla="*/ 73762 w 472886"/>
              <a:gd name="connsiteY384" fmla="*/ 22089 h 22814"/>
              <a:gd name="connsiteX385" fmla="*/ 72831 w 472886"/>
              <a:gd name="connsiteY385" fmla="*/ 22451 h 22814"/>
              <a:gd name="connsiteX386" fmla="*/ 61606 w 472886"/>
              <a:gd name="connsiteY386" fmla="*/ 22451 h 22814"/>
              <a:gd name="connsiteX387" fmla="*/ 60727 w 472886"/>
              <a:gd name="connsiteY387" fmla="*/ 22089 h 22814"/>
              <a:gd name="connsiteX388" fmla="*/ 60365 w 472886"/>
              <a:gd name="connsiteY388" fmla="*/ 21158 h 22814"/>
              <a:gd name="connsiteX389" fmla="*/ 60365 w 472886"/>
              <a:gd name="connsiteY389" fmla="*/ 1604 h 22814"/>
              <a:gd name="connsiteX390" fmla="*/ 60727 w 472886"/>
              <a:gd name="connsiteY390" fmla="*/ 724 h 22814"/>
              <a:gd name="connsiteX391" fmla="*/ 61606 w 472886"/>
              <a:gd name="connsiteY391" fmla="*/ 362 h 22814"/>
              <a:gd name="connsiteX392" fmla="*/ 19191 w 472886"/>
              <a:gd name="connsiteY392" fmla="*/ 362 h 22814"/>
              <a:gd name="connsiteX393" fmla="*/ 33881 w 472886"/>
              <a:gd name="connsiteY393" fmla="*/ 362 h 22814"/>
              <a:gd name="connsiteX394" fmla="*/ 34760 w 472886"/>
              <a:gd name="connsiteY394" fmla="*/ 672 h 22814"/>
              <a:gd name="connsiteX395" fmla="*/ 35122 w 472886"/>
              <a:gd name="connsiteY395" fmla="*/ 1552 h 22814"/>
              <a:gd name="connsiteX396" fmla="*/ 34760 w 472886"/>
              <a:gd name="connsiteY396" fmla="*/ 2431 h 22814"/>
              <a:gd name="connsiteX397" fmla="*/ 33829 w 472886"/>
              <a:gd name="connsiteY397" fmla="*/ 2742 h 22814"/>
              <a:gd name="connsiteX398" fmla="*/ 27829 w 472886"/>
              <a:gd name="connsiteY398" fmla="*/ 2742 h 22814"/>
              <a:gd name="connsiteX399" fmla="*/ 27829 w 472886"/>
              <a:gd name="connsiteY399" fmla="*/ 21158 h 22814"/>
              <a:gd name="connsiteX400" fmla="*/ 27467 w 472886"/>
              <a:gd name="connsiteY400" fmla="*/ 22089 h 22814"/>
              <a:gd name="connsiteX401" fmla="*/ 26484 w 472886"/>
              <a:gd name="connsiteY401" fmla="*/ 22451 h 22814"/>
              <a:gd name="connsiteX402" fmla="*/ 25553 w 472886"/>
              <a:gd name="connsiteY402" fmla="*/ 22089 h 22814"/>
              <a:gd name="connsiteX403" fmla="*/ 25191 w 472886"/>
              <a:gd name="connsiteY403" fmla="*/ 21158 h 22814"/>
              <a:gd name="connsiteX404" fmla="*/ 25191 w 472886"/>
              <a:gd name="connsiteY404" fmla="*/ 2742 h 22814"/>
              <a:gd name="connsiteX405" fmla="*/ 19191 w 472886"/>
              <a:gd name="connsiteY405" fmla="*/ 2742 h 22814"/>
              <a:gd name="connsiteX406" fmla="*/ 18311 w 472886"/>
              <a:gd name="connsiteY406" fmla="*/ 2431 h 22814"/>
              <a:gd name="connsiteX407" fmla="*/ 17949 w 472886"/>
              <a:gd name="connsiteY407" fmla="*/ 1552 h 22814"/>
              <a:gd name="connsiteX408" fmla="*/ 18311 w 472886"/>
              <a:gd name="connsiteY408" fmla="*/ 672 h 22814"/>
              <a:gd name="connsiteX409" fmla="*/ 19191 w 472886"/>
              <a:gd name="connsiteY409" fmla="*/ 362 h 22814"/>
              <a:gd name="connsiteX410" fmla="*/ 224907 w 472886"/>
              <a:gd name="connsiteY410" fmla="*/ 259 h 22814"/>
              <a:gd name="connsiteX411" fmla="*/ 233649 w 472886"/>
              <a:gd name="connsiteY411" fmla="*/ 259 h 22814"/>
              <a:gd name="connsiteX412" fmla="*/ 236856 w 472886"/>
              <a:gd name="connsiteY412" fmla="*/ 1087 h 22814"/>
              <a:gd name="connsiteX413" fmla="*/ 239132 w 472886"/>
              <a:gd name="connsiteY413" fmla="*/ 3311 h 22814"/>
              <a:gd name="connsiteX414" fmla="*/ 239960 w 472886"/>
              <a:gd name="connsiteY414" fmla="*/ 6570 h 22814"/>
              <a:gd name="connsiteX415" fmla="*/ 239443 w 472886"/>
              <a:gd name="connsiteY415" fmla="*/ 9053 h 22814"/>
              <a:gd name="connsiteX416" fmla="*/ 238046 w 472886"/>
              <a:gd name="connsiteY416" fmla="*/ 11019 h 22814"/>
              <a:gd name="connsiteX417" fmla="*/ 236339 w 472886"/>
              <a:gd name="connsiteY417" fmla="*/ 12157 h 22814"/>
              <a:gd name="connsiteX418" fmla="*/ 237270 w 472886"/>
              <a:gd name="connsiteY418" fmla="*/ 12726 h 22814"/>
              <a:gd name="connsiteX419" fmla="*/ 238667 w 472886"/>
              <a:gd name="connsiteY419" fmla="*/ 14382 h 22814"/>
              <a:gd name="connsiteX420" fmla="*/ 239236 w 472886"/>
              <a:gd name="connsiteY420" fmla="*/ 16709 h 22814"/>
              <a:gd name="connsiteX421" fmla="*/ 239391 w 472886"/>
              <a:gd name="connsiteY421" fmla="*/ 18572 h 22814"/>
              <a:gd name="connsiteX422" fmla="*/ 239650 w 472886"/>
              <a:gd name="connsiteY422" fmla="*/ 19658 h 22814"/>
              <a:gd name="connsiteX423" fmla="*/ 240167 w 472886"/>
              <a:gd name="connsiteY423" fmla="*/ 20279 h 22814"/>
              <a:gd name="connsiteX424" fmla="*/ 240736 w 472886"/>
              <a:gd name="connsiteY424" fmla="*/ 21003 h 22814"/>
              <a:gd name="connsiteX425" fmla="*/ 240581 w 472886"/>
              <a:gd name="connsiteY425" fmla="*/ 21934 h 22814"/>
              <a:gd name="connsiteX426" fmla="*/ 240063 w 472886"/>
              <a:gd name="connsiteY426" fmla="*/ 22348 h 22814"/>
              <a:gd name="connsiteX427" fmla="*/ 239391 w 472886"/>
              <a:gd name="connsiteY427" fmla="*/ 22452 h 22814"/>
              <a:gd name="connsiteX428" fmla="*/ 238770 w 472886"/>
              <a:gd name="connsiteY428" fmla="*/ 22245 h 22814"/>
              <a:gd name="connsiteX429" fmla="*/ 237787 w 472886"/>
              <a:gd name="connsiteY429" fmla="*/ 21417 h 22814"/>
              <a:gd name="connsiteX430" fmla="*/ 237012 w 472886"/>
              <a:gd name="connsiteY430" fmla="*/ 19813 h 22814"/>
              <a:gd name="connsiteX431" fmla="*/ 236701 w 472886"/>
              <a:gd name="connsiteY431" fmla="*/ 16968 h 22814"/>
              <a:gd name="connsiteX432" fmla="*/ 236391 w 472886"/>
              <a:gd name="connsiteY432" fmla="*/ 15313 h 22814"/>
              <a:gd name="connsiteX433" fmla="*/ 235511 w 472886"/>
              <a:gd name="connsiteY433" fmla="*/ 14226 h 22814"/>
              <a:gd name="connsiteX434" fmla="*/ 234322 w 472886"/>
              <a:gd name="connsiteY434" fmla="*/ 13657 h 22814"/>
              <a:gd name="connsiteX435" fmla="*/ 232977 w 472886"/>
              <a:gd name="connsiteY435" fmla="*/ 13502 h 22814"/>
              <a:gd name="connsiteX436" fmla="*/ 226304 w 472886"/>
              <a:gd name="connsiteY436" fmla="*/ 13502 h 22814"/>
              <a:gd name="connsiteX437" fmla="*/ 226304 w 472886"/>
              <a:gd name="connsiteY437" fmla="*/ 21055 h 22814"/>
              <a:gd name="connsiteX438" fmla="*/ 225994 w 472886"/>
              <a:gd name="connsiteY438" fmla="*/ 21986 h 22814"/>
              <a:gd name="connsiteX439" fmla="*/ 225115 w 472886"/>
              <a:gd name="connsiteY439" fmla="*/ 22348 h 22814"/>
              <a:gd name="connsiteX440" fmla="*/ 224080 w 472886"/>
              <a:gd name="connsiteY440" fmla="*/ 21986 h 22814"/>
              <a:gd name="connsiteX441" fmla="*/ 223666 w 472886"/>
              <a:gd name="connsiteY441" fmla="*/ 21055 h 22814"/>
              <a:gd name="connsiteX442" fmla="*/ 223666 w 472886"/>
              <a:gd name="connsiteY442" fmla="*/ 1501 h 22814"/>
              <a:gd name="connsiteX443" fmla="*/ 224028 w 472886"/>
              <a:gd name="connsiteY443" fmla="*/ 621 h 22814"/>
              <a:gd name="connsiteX444" fmla="*/ 224907 w 472886"/>
              <a:gd name="connsiteY444" fmla="*/ 259 h 22814"/>
              <a:gd name="connsiteX445" fmla="*/ 40294 w 472886"/>
              <a:gd name="connsiteY445" fmla="*/ 259 h 22814"/>
              <a:gd name="connsiteX446" fmla="*/ 48984 w 472886"/>
              <a:gd name="connsiteY446" fmla="*/ 259 h 22814"/>
              <a:gd name="connsiteX447" fmla="*/ 52191 w 472886"/>
              <a:gd name="connsiteY447" fmla="*/ 1087 h 22814"/>
              <a:gd name="connsiteX448" fmla="*/ 54467 w 472886"/>
              <a:gd name="connsiteY448" fmla="*/ 3311 h 22814"/>
              <a:gd name="connsiteX449" fmla="*/ 55295 w 472886"/>
              <a:gd name="connsiteY449" fmla="*/ 6570 h 22814"/>
              <a:gd name="connsiteX450" fmla="*/ 54778 w 472886"/>
              <a:gd name="connsiteY450" fmla="*/ 9053 h 22814"/>
              <a:gd name="connsiteX451" fmla="*/ 53381 w 472886"/>
              <a:gd name="connsiteY451" fmla="*/ 11019 h 22814"/>
              <a:gd name="connsiteX452" fmla="*/ 51674 w 472886"/>
              <a:gd name="connsiteY452" fmla="*/ 12157 h 22814"/>
              <a:gd name="connsiteX453" fmla="*/ 52605 w 472886"/>
              <a:gd name="connsiteY453" fmla="*/ 12726 h 22814"/>
              <a:gd name="connsiteX454" fmla="*/ 54002 w 472886"/>
              <a:gd name="connsiteY454" fmla="*/ 14382 h 22814"/>
              <a:gd name="connsiteX455" fmla="*/ 54571 w 472886"/>
              <a:gd name="connsiteY455" fmla="*/ 16709 h 22814"/>
              <a:gd name="connsiteX456" fmla="*/ 54726 w 472886"/>
              <a:gd name="connsiteY456" fmla="*/ 18572 h 22814"/>
              <a:gd name="connsiteX457" fmla="*/ 54985 w 472886"/>
              <a:gd name="connsiteY457" fmla="*/ 19658 h 22814"/>
              <a:gd name="connsiteX458" fmla="*/ 55502 w 472886"/>
              <a:gd name="connsiteY458" fmla="*/ 20279 h 22814"/>
              <a:gd name="connsiteX459" fmla="*/ 56123 w 472886"/>
              <a:gd name="connsiteY459" fmla="*/ 21003 h 22814"/>
              <a:gd name="connsiteX460" fmla="*/ 55968 w 472886"/>
              <a:gd name="connsiteY460" fmla="*/ 21934 h 22814"/>
              <a:gd name="connsiteX461" fmla="*/ 55450 w 472886"/>
              <a:gd name="connsiteY461" fmla="*/ 22348 h 22814"/>
              <a:gd name="connsiteX462" fmla="*/ 54778 w 472886"/>
              <a:gd name="connsiteY462" fmla="*/ 22452 h 22814"/>
              <a:gd name="connsiteX463" fmla="*/ 54157 w 472886"/>
              <a:gd name="connsiteY463" fmla="*/ 22245 h 22814"/>
              <a:gd name="connsiteX464" fmla="*/ 53174 w 472886"/>
              <a:gd name="connsiteY464" fmla="*/ 21417 h 22814"/>
              <a:gd name="connsiteX465" fmla="*/ 52399 w 472886"/>
              <a:gd name="connsiteY465" fmla="*/ 19813 h 22814"/>
              <a:gd name="connsiteX466" fmla="*/ 52088 w 472886"/>
              <a:gd name="connsiteY466" fmla="*/ 16968 h 22814"/>
              <a:gd name="connsiteX467" fmla="*/ 51778 w 472886"/>
              <a:gd name="connsiteY467" fmla="*/ 15313 h 22814"/>
              <a:gd name="connsiteX468" fmla="*/ 50898 w 472886"/>
              <a:gd name="connsiteY468" fmla="*/ 14226 h 22814"/>
              <a:gd name="connsiteX469" fmla="*/ 49709 w 472886"/>
              <a:gd name="connsiteY469" fmla="*/ 13657 h 22814"/>
              <a:gd name="connsiteX470" fmla="*/ 48364 w 472886"/>
              <a:gd name="connsiteY470" fmla="*/ 13502 h 22814"/>
              <a:gd name="connsiteX471" fmla="*/ 41691 w 472886"/>
              <a:gd name="connsiteY471" fmla="*/ 13502 h 22814"/>
              <a:gd name="connsiteX472" fmla="*/ 41691 w 472886"/>
              <a:gd name="connsiteY472" fmla="*/ 21055 h 22814"/>
              <a:gd name="connsiteX473" fmla="*/ 41381 w 472886"/>
              <a:gd name="connsiteY473" fmla="*/ 21986 h 22814"/>
              <a:gd name="connsiteX474" fmla="*/ 40502 w 472886"/>
              <a:gd name="connsiteY474" fmla="*/ 22348 h 22814"/>
              <a:gd name="connsiteX475" fmla="*/ 39467 w 472886"/>
              <a:gd name="connsiteY475" fmla="*/ 21986 h 22814"/>
              <a:gd name="connsiteX476" fmla="*/ 39053 w 472886"/>
              <a:gd name="connsiteY476" fmla="*/ 21055 h 22814"/>
              <a:gd name="connsiteX477" fmla="*/ 39053 w 472886"/>
              <a:gd name="connsiteY477" fmla="*/ 1501 h 22814"/>
              <a:gd name="connsiteX478" fmla="*/ 39415 w 472886"/>
              <a:gd name="connsiteY478" fmla="*/ 621 h 22814"/>
              <a:gd name="connsiteX479" fmla="*/ 40294 w 472886"/>
              <a:gd name="connsiteY479" fmla="*/ 259 h 22814"/>
              <a:gd name="connsiteX480" fmla="*/ 465800 w 472886"/>
              <a:gd name="connsiteY480" fmla="*/ 104 h 22814"/>
              <a:gd name="connsiteX481" fmla="*/ 469369 w 472886"/>
              <a:gd name="connsiteY481" fmla="*/ 725 h 22814"/>
              <a:gd name="connsiteX482" fmla="*/ 472110 w 472886"/>
              <a:gd name="connsiteY482" fmla="*/ 2587 h 22814"/>
              <a:gd name="connsiteX483" fmla="*/ 472576 w 472886"/>
              <a:gd name="connsiteY483" fmla="*/ 3518 h 22814"/>
              <a:gd name="connsiteX484" fmla="*/ 472265 w 472886"/>
              <a:gd name="connsiteY484" fmla="*/ 4139 h 22814"/>
              <a:gd name="connsiteX485" fmla="*/ 471593 w 472886"/>
              <a:gd name="connsiteY485" fmla="*/ 4449 h 22814"/>
              <a:gd name="connsiteX486" fmla="*/ 471076 w 472886"/>
              <a:gd name="connsiteY486" fmla="*/ 4242 h 22814"/>
              <a:gd name="connsiteX487" fmla="*/ 469731 w 472886"/>
              <a:gd name="connsiteY487" fmla="*/ 3053 h 22814"/>
              <a:gd name="connsiteX488" fmla="*/ 467921 w 472886"/>
              <a:gd name="connsiteY488" fmla="*/ 2225 h 22814"/>
              <a:gd name="connsiteX489" fmla="*/ 465851 w 472886"/>
              <a:gd name="connsiteY489" fmla="*/ 1966 h 22814"/>
              <a:gd name="connsiteX490" fmla="*/ 463161 w 472886"/>
              <a:gd name="connsiteY490" fmla="*/ 2432 h 22814"/>
              <a:gd name="connsiteX491" fmla="*/ 461299 w 472886"/>
              <a:gd name="connsiteY491" fmla="*/ 3725 h 22814"/>
              <a:gd name="connsiteX492" fmla="*/ 460627 w 472886"/>
              <a:gd name="connsiteY492" fmla="*/ 5794 h 22814"/>
              <a:gd name="connsiteX493" fmla="*/ 461403 w 472886"/>
              <a:gd name="connsiteY493" fmla="*/ 7967 h 22814"/>
              <a:gd name="connsiteX494" fmla="*/ 463369 w 472886"/>
              <a:gd name="connsiteY494" fmla="*/ 9364 h 22814"/>
              <a:gd name="connsiteX495" fmla="*/ 466006 w 472886"/>
              <a:gd name="connsiteY495" fmla="*/ 10398 h 22814"/>
              <a:gd name="connsiteX496" fmla="*/ 468593 w 472886"/>
              <a:gd name="connsiteY496" fmla="*/ 11278 h 22814"/>
              <a:gd name="connsiteX497" fmla="*/ 470817 w 472886"/>
              <a:gd name="connsiteY497" fmla="*/ 12468 h 22814"/>
              <a:gd name="connsiteX498" fmla="*/ 472317 w 472886"/>
              <a:gd name="connsiteY498" fmla="*/ 14278 h 22814"/>
              <a:gd name="connsiteX499" fmla="*/ 472886 w 472886"/>
              <a:gd name="connsiteY499" fmla="*/ 17072 h 22814"/>
              <a:gd name="connsiteX500" fmla="*/ 471955 w 472886"/>
              <a:gd name="connsiteY500" fmla="*/ 19969 h 22814"/>
              <a:gd name="connsiteX501" fmla="*/ 469421 w 472886"/>
              <a:gd name="connsiteY501" fmla="*/ 22038 h 22814"/>
              <a:gd name="connsiteX502" fmla="*/ 465696 w 472886"/>
              <a:gd name="connsiteY502" fmla="*/ 22814 h 22814"/>
              <a:gd name="connsiteX503" fmla="*/ 461506 w 472886"/>
              <a:gd name="connsiteY503" fmla="*/ 22038 h 22814"/>
              <a:gd name="connsiteX504" fmla="*/ 458144 w 472886"/>
              <a:gd name="connsiteY504" fmla="*/ 19658 h 22814"/>
              <a:gd name="connsiteX505" fmla="*/ 457886 w 472886"/>
              <a:gd name="connsiteY505" fmla="*/ 19348 h 22814"/>
              <a:gd name="connsiteX506" fmla="*/ 457782 w 472886"/>
              <a:gd name="connsiteY506" fmla="*/ 18882 h 22814"/>
              <a:gd name="connsiteX507" fmla="*/ 458092 w 472886"/>
              <a:gd name="connsiteY507" fmla="*/ 18210 h 22814"/>
              <a:gd name="connsiteX508" fmla="*/ 458765 w 472886"/>
              <a:gd name="connsiteY508" fmla="*/ 17899 h 22814"/>
              <a:gd name="connsiteX509" fmla="*/ 459437 w 472886"/>
              <a:gd name="connsiteY509" fmla="*/ 18210 h 22814"/>
              <a:gd name="connsiteX510" fmla="*/ 462230 w 472886"/>
              <a:gd name="connsiteY510" fmla="*/ 20227 h 22814"/>
              <a:gd name="connsiteX511" fmla="*/ 465593 w 472886"/>
              <a:gd name="connsiteY511" fmla="*/ 20900 h 22814"/>
              <a:gd name="connsiteX512" fmla="*/ 468282 w 472886"/>
              <a:gd name="connsiteY512" fmla="*/ 20434 h 22814"/>
              <a:gd name="connsiteX513" fmla="*/ 470145 w 472886"/>
              <a:gd name="connsiteY513" fmla="*/ 19089 h 22814"/>
              <a:gd name="connsiteX514" fmla="*/ 470817 w 472886"/>
              <a:gd name="connsiteY514" fmla="*/ 17020 h 22814"/>
              <a:gd name="connsiteX515" fmla="*/ 470041 w 472886"/>
              <a:gd name="connsiteY515" fmla="*/ 14692 h 22814"/>
              <a:gd name="connsiteX516" fmla="*/ 467972 w 472886"/>
              <a:gd name="connsiteY516" fmla="*/ 13192 h 22814"/>
              <a:gd name="connsiteX517" fmla="*/ 465075 w 472886"/>
              <a:gd name="connsiteY517" fmla="*/ 12157 h 22814"/>
              <a:gd name="connsiteX518" fmla="*/ 462593 w 472886"/>
              <a:gd name="connsiteY518" fmla="*/ 11278 h 22814"/>
              <a:gd name="connsiteX519" fmla="*/ 460523 w 472886"/>
              <a:gd name="connsiteY519" fmla="*/ 10088 h 22814"/>
              <a:gd name="connsiteX520" fmla="*/ 459127 w 472886"/>
              <a:gd name="connsiteY520" fmla="*/ 8329 h 22814"/>
              <a:gd name="connsiteX521" fmla="*/ 458609 w 472886"/>
              <a:gd name="connsiteY521" fmla="*/ 5794 h 22814"/>
              <a:gd name="connsiteX522" fmla="*/ 459489 w 472886"/>
              <a:gd name="connsiteY522" fmla="*/ 2846 h 22814"/>
              <a:gd name="connsiteX523" fmla="*/ 462024 w 472886"/>
              <a:gd name="connsiteY523" fmla="*/ 828 h 22814"/>
              <a:gd name="connsiteX524" fmla="*/ 465800 w 472886"/>
              <a:gd name="connsiteY524" fmla="*/ 104 h 22814"/>
              <a:gd name="connsiteX525" fmla="*/ 392502 w 472886"/>
              <a:gd name="connsiteY525" fmla="*/ 104 h 22814"/>
              <a:gd name="connsiteX526" fmla="*/ 395761 w 472886"/>
              <a:gd name="connsiteY526" fmla="*/ 518 h 22814"/>
              <a:gd name="connsiteX527" fmla="*/ 398554 w 472886"/>
              <a:gd name="connsiteY527" fmla="*/ 1708 h 22814"/>
              <a:gd name="connsiteX528" fmla="*/ 398864 w 472886"/>
              <a:gd name="connsiteY528" fmla="*/ 2070 h 22814"/>
              <a:gd name="connsiteX529" fmla="*/ 398968 w 472886"/>
              <a:gd name="connsiteY529" fmla="*/ 2484 h 22814"/>
              <a:gd name="connsiteX530" fmla="*/ 398709 w 472886"/>
              <a:gd name="connsiteY530" fmla="*/ 3208 h 22814"/>
              <a:gd name="connsiteX531" fmla="*/ 398089 w 472886"/>
              <a:gd name="connsiteY531" fmla="*/ 3467 h 22814"/>
              <a:gd name="connsiteX532" fmla="*/ 397778 w 472886"/>
              <a:gd name="connsiteY532" fmla="*/ 3415 h 22814"/>
              <a:gd name="connsiteX533" fmla="*/ 397520 w 472886"/>
              <a:gd name="connsiteY533" fmla="*/ 3311 h 22814"/>
              <a:gd name="connsiteX534" fmla="*/ 395192 w 472886"/>
              <a:gd name="connsiteY534" fmla="*/ 2380 h 22814"/>
              <a:gd name="connsiteX535" fmla="*/ 392502 w 472886"/>
              <a:gd name="connsiteY535" fmla="*/ 2018 h 22814"/>
              <a:gd name="connsiteX536" fmla="*/ 387692 w 472886"/>
              <a:gd name="connsiteY536" fmla="*/ 3260 h 22814"/>
              <a:gd name="connsiteX537" fmla="*/ 384381 w 472886"/>
              <a:gd name="connsiteY537" fmla="*/ 6622 h 22814"/>
              <a:gd name="connsiteX538" fmla="*/ 383191 w 472886"/>
              <a:gd name="connsiteY538" fmla="*/ 11485 h 22814"/>
              <a:gd name="connsiteX539" fmla="*/ 384381 w 472886"/>
              <a:gd name="connsiteY539" fmla="*/ 16348 h 22814"/>
              <a:gd name="connsiteX540" fmla="*/ 387692 w 472886"/>
              <a:gd name="connsiteY540" fmla="*/ 19710 h 22814"/>
              <a:gd name="connsiteX541" fmla="*/ 392502 w 472886"/>
              <a:gd name="connsiteY541" fmla="*/ 20952 h 22814"/>
              <a:gd name="connsiteX542" fmla="*/ 395347 w 472886"/>
              <a:gd name="connsiteY542" fmla="*/ 20538 h 22814"/>
              <a:gd name="connsiteX543" fmla="*/ 397675 w 472886"/>
              <a:gd name="connsiteY543" fmla="*/ 19503 h 22814"/>
              <a:gd name="connsiteX544" fmla="*/ 397675 w 472886"/>
              <a:gd name="connsiteY544" fmla="*/ 13244 h 22814"/>
              <a:gd name="connsiteX545" fmla="*/ 392709 w 472886"/>
              <a:gd name="connsiteY545" fmla="*/ 13244 h 22814"/>
              <a:gd name="connsiteX546" fmla="*/ 392036 w 472886"/>
              <a:gd name="connsiteY546" fmla="*/ 12933 h 22814"/>
              <a:gd name="connsiteX547" fmla="*/ 391726 w 472886"/>
              <a:gd name="connsiteY547" fmla="*/ 12261 h 22814"/>
              <a:gd name="connsiteX548" fmla="*/ 392036 w 472886"/>
              <a:gd name="connsiteY548" fmla="*/ 11588 h 22814"/>
              <a:gd name="connsiteX549" fmla="*/ 392709 w 472886"/>
              <a:gd name="connsiteY549" fmla="*/ 11330 h 22814"/>
              <a:gd name="connsiteX550" fmla="*/ 398761 w 472886"/>
              <a:gd name="connsiteY550" fmla="*/ 11330 h 22814"/>
              <a:gd name="connsiteX551" fmla="*/ 399382 w 472886"/>
              <a:gd name="connsiteY551" fmla="*/ 11640 h 22814"/>
              <a:gd name="connsiteX552" fmla="*/ 399640 w 472886"/>
              <a:gd name="connsiteY552" fmla="*/ 12313 h 22814"/>
              <a:gd name="connsiteX553" fmla="*/ 399640 w 472886"/>
              <a:gd name="connsiteY553" fmla="*/ 19917 h 22814"/>
              <a:gd name="connsiteX554" fmla="*/ 399537 w 472886"/>
              <a:gd name="connsiteY554" fmla="*/ 20383 h 22814"/>
              <a:gd name="connsiteX555" fmla="*/ 399175 w 472886"/>
              <a:gd name="connsiteY555" fmla="*/ 20745 h 22814"/>
              <a:gd name="connsiteX556" fmla="*/ 396071 w 472886"/>
              <a:gd name="connsiteY556" fmla="*/ 22245 h 22814"/>
              <a:gd name="connsiteX557" fmla="*/ 392502 w 472886"/>
              <a:gd name="connsiteY557" fmla="*/ 22814 h 22814"/>
              <a:gd name="connsiteX558" fmla="*/ 388002 w 472886"/>
              <a:gd name="connsiteY558" fmla="*/ 21986 h 22814"/>
              <a:gd name="connsiteX559" fmla="*/ 384381 w 472886"/>
              <a:gd name="connsiteY559" fmla="*/ 19607 h 22814"/>
              <a:gd name="connsiteX560" fmla="*/ 382001 w 472886"/>
              <a:gd name="connsiteY560" fmla="*/ 15985 h 22814"/>
              <a:gd name="connsiteX561" fmla="*/ 381174 w 472886"/>
              <a:gd name="connsiteY561" fmla="*/ 11485 h 22814"/>
              <a:gd name="connsiteX562" fmla="*/ 382001 w 472886"/>
              <a:gd name="connsiteY562" fmla="*/ 6984 h 22814"/>
              <a:gd name="connsiteX563" fmla="*/ 384381 w 472886"/>
              <a:gd name="connsiteY563" fmla="*/ 3363 h 22814"/>
              <a:gd name="connsiteX564" fmla="*/ 388002 w 472886"/>
              <a:gd name="connsiteY564" fmla="*/ 983 h 22814"/>
              <a:gd name="connsiteX565" fmla="*/ 392502 w 472886"/>
              <a:gd name="connsiteY565" fmla="*/ 104 h 22814"/>
              <a:gd name="connsiteX566" fmla="*/ 134179 w 472886"/>
              <a:gd name="connsiteY566" fmla="*/ 104 h 22814"/>
              <a:gd name="connsiteX567" fmla="*/ 137386 w 472886"/>
              <a:gd name="connsiteY567" fmla="*/ 570 h 22814"/>
              <a:gd name="connsiteX568" fmla="*/ 140231 w 472886"/>
              <a:gd name="connsiteY568" fmla="*/ 1811 h 22814"/>
              <a:gd name="connsiteX569" fmla="*/ 140852 w 472886"/>
              <a:gd name="connsiteY569" fmla="*/ 2639 h 22814"/>
              <a:gd name="connsiteX570" fmla="*/ 140541 w 472886"/>
              <a:gd name="connsiteY570" fmla="*/ 3673 h 22814"/>
              <a:gd name="connsiteX571" fmla="*/ 139817 w 472886"/>
              <a:gd name="connsiteY571" fmla="*/ 4139 h 22814"/>
              <a:gd name="connsiteX572" fmla="*/ 138938 w 472886"/>
              <a:gd name="connsiteY572" fmla="*/ 3932 h 22814"/>
              <a:gd name="connsiteX573" fmla="*/ 136714 w 472886"/>
              <a:gd name="connsiteY573" fmla="*/ 2949 h 22814"/>
              <a:gd name="connsiteX574" fmla="*/ 134179 w 472886"/>
              <a:gd name="connsiteY574" fmla="*/ 2587 h 22814"/>
              <a:gd name="connsiteX575" fmla="*/ 130765 w 472886"/>
              <a:gd name="connsiteY575" fmla="*/ 3260 h 22814"/>
              <a:gd name="connsiteX576" fmla="*/ 128075 w 472886"/>
              <a:gd name="connsiteY576" fmla="*/ 5070 h 22814"/>
              <a:gd name="connsiteX577" fmla="*/ 126317 w 472886"/>
              <a:gd name="connsiteY577" fmla="*/ 7864 h 22814"/>
              <a:gd name="connsiteX578" fmla="*/ 125696 w 472886"/>
              <a:gd name="connsiteY578" fmla="*/ 11433 h 22814"/>
              <a:gd name="connsiteX579" fmla="*/ 126368 w 472886"/>
              <a:gd name="connsiteY579" fmla="*/ 15158 h 22814"/>
              <a:gd name="connsiteX580" fmla="*/ 128179 w 472886"/>
              <a:gd name="connsiteY580" fmla="*/ 17951 h 22814"/>
              <a:gd name="connsiteX581" fmla="*/ 130869 w 472886"/>
              <a:gd name="connsiteY581" fmla="*/ 19710 h 22814"/>
              <a:gd name="connsiteX582" fmla="*/ 134179 w 472886"/>
              <a:gd name="connsiteY582" fmla="*/ 20331 h 22814"/>
              <a:gd name="connsiteX583" fmla="*/ 136662 w 472886"/>
              <a:gd name="connsiteY583" fmla="*/ 19969 h 22814"/>
              <a:gd name="connsiteX584" fmla="*/ 138938 w 472886"/>
              <a:gd name="connsiteY584" fmla="*/ 18934 h 22814"/>
              <a:gd name="connsiteX585" fmla="*/ 139817 w 472886"/>
              <a:gd name="connsiteY585" fmla="*/ 18779 h 22814"/>
              <a:gd name="connsiteX586" fmla="*/ 140645 w 472886"/>
              <a:gd name="connsiteY586" fmla="*/ 19141 h 22814"/>
              <a:gd name="connsiteX587" fmla="*/ 140904 w 472886"/>
              <a:gd name="connsiteY587" fmla="*/ 20176 h 22814"/>
              <a:gd name="connsiteX588" fmla="*/ 140283 w 472886"/>
              <a:gd name="connsiteY588" fmla="*/ 21003 h 22814"/>
              <a:gd name="connsiteX589" fmla="*/ 138473 w 472886"/>
              <a:gd name="connsiteY589" fmla="*/ 21883 h 22814"/>
              <a:gd name="connsiteX590" fmla="*/ 136352 w 472886"/>
              <a:gd name="connsiteY590" fmla="*/ 22504 h 22814"/>
              <a:gd name="connsiteX591" fmla="*/ 134179 w 472886"/>
              <a:gd name="connsiteY591" fmla="*/ 22710 h 22814"/>
              <a:gd name="connsiteX592" fmla="*/ 129886 w 472886"/>
              <a:gd name="connsiteY592" fmla="*/ 21935 h 22814"/>
              <a:gd name="connsiteX593" fmla="*/ 126317 w 472886"/>
              <a:gd name="connsiteY593" fmla="*/ 19658 h 22814"/>
              <a:gd name="connsiteX594" fmla="*/ 123886 w 472886"/>
              <a:gd name="connsiteY594" fmla="*/ 16089 h 22814"/>
              <a:gd name="connsiteX595" fmla="*/ 123006 w 472886"/>
              <a:gd name="connsiteY595" fmla="*/ 11381 h 22814"/>
              <a:gd name="connsiteX596" fmla="*/ 123834 w 472886"/>
              <a:gd name="connsiteY596" fmla="*/ 6881 h 22814"/>
              <a:gd name="connsiteX597" fmla="*/ 126213 w 472886"/>
              <a:gd name="connsiteY597" fmla="*/ 3311 h 22814"/>
              <a:gd name="connsiteX598" fmla="*/ 129782 w 472886"/>
              <a:gd name="connsiteY598" fmla="*/ 932 h 22814"/>
              <a:gd name="connsiteX599" fmla="*/ 134179 w 472886"/>
              <a:gd name="connsiteY599" fmla="*/ 104 h 22814"/>
              <a:gd name="connsiteX600" fmla="*/ 421573 w 472886"/>
              <a:gd name="connsiteY600" fmla="*/ 52 h 22814"/>
              <a:gd name="connsiteX601" fmla="*/ 425815 w 472886"/>
              <a:gd name="connsiteY601" fmla="*/ 880 h 22814"/>
              <a:gd name="connsiteX602" fmla="*/ 429177 w 472886"/>
              <a:gd name="connsiteY602" fmla="*/ 3259 h 22814"/>
              <a:gd name="connsiteX603" fmla="*/ 431350 w 472886"/>
              <a:gd name="connsiteY603" fmla="*/ 6880 h 22814"/>
              <a:gd name="connsiteX604" fmla="*/ 432125 w 472886"/>
              <a:gd name="connsiteY604" fmla="*/ 11433 h 22814"/>
              <a:gd name="connsiteX605" fmla="*/ 431350 w 472886"/>
              <a:gd name="connsiteY605" fmla="*/ 15985 h 22814"/>
              <a:gd name="connsiteX606" fmla="*/ 429177 w 472886"/>
              <a:gd name="connsiteY606" fmla="*/ 19606 h 22814"/>
              <a:gd name="connsiteX607" fmla="*/ 425815 w 472886"/>
              <a:gd name="connsiteY607" fmla="*/ 21986 h 22814"/>
              <a:gd name="connsiteX608" fmla="*/ 421573 w 472886"/>
              <a:gd name="connsiteY608" fmla="*/ 22814 h 22814"/>
              <a:gd name="connsiteX609" fmla="*/ 417332 w 472886"/>
              <a:gd name="connsiteY609" fmla="*/ 21986 h 22814"/>
              <a:gd name="connsiteX610" fmla="*/ 413969 w 472886"/>
              <a:gd name="connsiteY610" fmla="*/ 19606 h 22814"/>
              <a:gd name="connsiteX611" fmla="*/ 411797 w 472886"/>
              <a:gd name="connsiteY611" fmla="*/ 15985 h 22814"/>
              <a:gd name="connsiteX612" fmla="*/ 411021 w 472886"/>
              <a:gd name="connsiteY612" fmla="*/ 11433 h 22814"/>
              <a:gd name="connsiteX613" fmla="*/ 411797 w 472886"/>
              <a:gd name="connsiteY613" fmla="*/ 6880 h 22814"/>
              <a:gd name="connsiteX614" fmla="*/ 413969 w 472886"/>
              <a:gd name="connsiteY614" fmla="*/ 3259 h 22814"/>
              <a:gd name="connsiteX615" fmla="*/ 417332 w 472886"/>
              <a:gd name="connsiteY615" fmla="*/ 880 h 22814"/>
              <a:gd name="connsiteX616" fmla="*/ 421573 w 472886"/>
              <a:gd name="connsiteY616" fmla="*/ 52 h 22814"/>
              <a:gd name="connsiteX617" fmla="*/ 298670 w 472886"/>
              <a:gd name="connsiteY617" fmla="*/ 52 h 22814"/>
              <a:gd name="connsiteX618" fmla="*/ 302912 w 472886"/>
              <a:gd name="connsiteY618" fmla="*/ 880 h 22814"/>
              <a:gd name="connsiteX619" fmla="*/ 306274 w 472886"/>
              <a:gd name="connsiteY619" fmla="*/ 3259 h 22814"/>
              <a:gd name="connsiteX620" fmla="*/ 308447 w 472886"/>
              <a:gd name="connsiteY620" fmla="*/ 6880 h 22814"/>
              <a:gd name="connsiteX621" fmla="*/ 309222 w 472886"/>
              <a:gd name="connsiteY621" fmla="*/ 11433 h 22814"/>
              <a:gd name="connsiteX622" fmla="*/ 308447 w 472886"/>
              <a:gd name="connsiteY622" fmla="*/ 15985 h 22814"/>
              <a:gd name="connsiteX623" fmla="*/ 306274 w 472886"/>
              <a:gd name="connsiteY623" fmla="*/ 19606 h 22814"/>
              <a:gd name="connsiteX624" fmla="*/ 302912 w 472886"/>
              <a:gd name="connsiteY624" fmla="*/ 21986 h 22814"/>
              <a:gd name="connsiteX625" fmla="*/ 298670 w 472886"/>
              <a:gd name="connsiteY625" fmla="*/ 22814 h 22814"/>
              <a:gd name="connsiteX626" fmla="*/ 294429 w 472886"/>
              <a:gd name="connsiteY626" fmla="*/ 21986 h 22814"/>
              <a:gd name="connsiteX627" fmla="*/ 291066 w 472886"/>
              <a:gd name="connsiteY627" fmla="*/ 19606 h 22814"/>
              <a:gd name="connsiteX628" fmla="*/ 288894 w 472886"/>
              <a:gd name="connsiteY628" fmla="*/ 15985 h 22814"/>
              <a:gd name="connsiteX629" fmla="*/ 288118 w 472886"/>
              <a:gd name="connsiteY629" fmla="*/ 11433 h 22814"/>
              <a:gd name="connsiteX630" fmla="*/ 288894 w 472886"/>
              <a:gd name="connsiteY630" fmla="*/ 6880 h 22814"/>
              <a:gd name="connsiteX631" fmla="*/ 291066 w 472886"/>
              <a:gd name="connsiteY631" fmla="*/ 3259 h 22814"/>
              <a:gd name="connsiteX632" fmla="*/ 294429 w 472886"/>
              <a:gd name="connsiteY632" fmla="*/ 880 h 22814"/>
              <a:gd name="connsiteX633" fmla="*/ 298670 w 472886"/>
              <a:gd name="connsiteY633" fmla="*/ 52 h 22814"/>
              <a:gd name="connsiteX634" fmla="*/ 8069 w 472886"/>
              <a:gd name="connsiteY634" fmla="*/ 0 h 22814"/>
              <a:gd name="connsiteX635" fmla="*/ 11742 w 472886"/>
              <a:gd name="connsiteY635" fmla="*/ 621 h 22814"/>
              <a:gd name="connsiteX636" fmla="*/ 14483 w 472886"/>
              <a:gd name="connsiteY636" fmla="*/ 2380 h 22814"/>
              <a:gd name="connsiteX637" fmla="*/ 15104 w 472886"/>
              <a:gd name="connsiteY637" fmla="*/ 3569 h 22814"/>
              <a:gd name="connsiteX638" fmla="*/ 14690 w 472886"/>
              <a:gd name="connsiteY638" fmla="*/ 4449 h 22814"/>
              <a:gd name="connsiteX639" fmla="*/ 13811 w 472886"/>
              <a:gd name="connsiteY639" fmla="*/ 4863 h 22814"/>
              <a:gd name="connsiteX640" fmla="*/ 13190 w 472886"/>
              <a:gd name="connsiteY640" fmla="*/ 4604 h 22814"/>
              <a:gd name="connsiteX641" fmla="*/ 11845 w 472886"/>
              <a:gd name="connsiteY641" fmla="*/ 3518 h 22814"/>
              <a:gd name="connsiteX642" fmla="*/ 10035 w 472886"/>
              <a:gd name="connsiteY642" fmla="*/ 2742 h 22814"/>
              <a:gd name="connsiteX643" fmla="*/ 8069 w 472886"/>
              <a:gd name="connsiteY643" fmla="*/ 2483 h 22814"/>
              <a:gd name="connsiteX644" fmla="*/ 5535 w 472886"/>
              <a:gd name="connsiteY644" fmla="*/ 2897 h 22814"/>
              <a:gd name="connsiteX645" fmla="*/ 3828 w 472886"/>
              <a:gd name="connsiteY645" fmla="*/ 4087 h 22814"/>
              <a:gd name="connsiteX646" fmla="*/ 3207 w 472886"/>
              <a:gd name="connsiteY646" fmla="*/ 5949 h 22814"/>
              <a:gd name="connsiteX647" fmla="*/ 3880 w 472886"/>
              <a:gd name="connsiteY647" fmla="*/ 7915 h 22814"/>
              <a:gd name="connsiteX648" fmla="*/ 5742 w 472886"/>
              <a:gd name="connsiteY648" fmla="*/ 9156 h 22814"/>
              <a:gd name="connsiteX649" fmla="*/ 8328 w 472886"/>
              <a:gd name="connsiteY649" fmla="*/ 10036 h 22814"/>
              <a:gd name="connsiteX650" fmla="*/ 11173 w 472886"/>
              <a:gd name="connsiteY650" fmla="*/ 10915 h 22814"/>
              <a:gd name="connsiteX651" fmla="*/ 13449 w 472886"/>
              <a:gd name="connsiteY651" fmla="*/ 12157 h 22814"/>
              <a:gd name="connsiteX652" fmla="*/ 15001 w 472886"/>
              <a:gd name="connsiteY652" fmla="*/ 13916 h 22814"/>
              <a:gd name="connsiteX653" fmla="*/ 15518 w 472886"/>
              <a:gd name="connsiteY653" fmla="*/ 16657 h 22814"/>
              <a:gd name="connsiteX654" fmla="*/ 14535 w 472886"/>
              <a:gd name="connsiteY654" fmla="*/ 19761 h 22814"/>
              <a:gd name="connsiteX655" fmla="*/ 11845 w 472886"/>
              <a:gd name="connsiteY655" fmla="*/ 21882 h 22814"/>
              <a:gd name="connsiteX656" fmla="*/ 8018 w 472886"/>
              <a:gd name="connsiteY656" fmla="*/ 22710 h 22814"/>
              <a:gd name="connsiteX657" fmla="*/ 3931 w 472886"/>
              <a:gd name="connsiteY657" fmla="*/ 22037 h 22814"/>
              <a:gd name="connsiteX658" fmla="*/ 517 w 472886"/>
              <a:gd name="connsiteY658" fmla="*/ 19813 h 22814"/>
              <a:gd name="connsiteX659" fmla="*/ 155 w 472886"/>
              <a:gd name="connsiteY659" fmla="*/ 19347 h 22814"/>
              <a:gd name="connsiteX660" fmla="*/ 0 w 472886"/>
              <a:gd name="connsiteY660" fmla="*/ 18778 h 22814"/>
              <a:gd name="connsiteX661" fmla="*/ 362 w 472886"/>
              <a:gd name="connsiteY661" fmla="*/ 17899 h 22814"/>
              <a:gd name="connsiteX662" fmla="*/ 1241 w 472886"/>
              <a:gd name="connsiteY662" fmla="*/ 17485 h 22814"/>
              <a:gd name="connsiteX663" fmla="*/ 2017 w 472886"/>
              <a:gd name="connsiteY663" fmla="*/ 17847 h 22814"/>
              <a:gd name="connsiteX664" fmla="*/ 4707 w 472886"/>
              <a:gd name="connsiteY664" fmla="*/ 19658 h 22814"/>
              <a:gd name="connsiteX665" fmla="*/ 7966 w 472886"/>
              <a:gd name="connsiteY665" fmla="*/ 20279 h 22814"/>
              <a:gd name="connsiteX666" fmla="*/ 10500 w 472886"/>
              <a:gd name="connsiteY666" fmla="*/ 19813 h 22814"/>
              <a:gd name="connsiteX667" fmla="*/ 12259 w 472886"/>
              <a:gd name="connsiteY667" fmla="*/ 18571 h 22814"/>
              <a:gd name="connsiteX668" fmla="*/ 12932 w 472886"/>
              <a:gd name="connsiteY668" fmla="*/ 16761 h 22814"/>
              <a:gd name="connsiteX669" fmla="*/ 12207 w 472886"/>
              <a:gd name="connsiteY669" fmla="*/ 14692 h 22814"/>
              <a:gd name="connsiteX670" fmla="*/ 10242 w 472886"/>
              <a:gd name="connsiteY670" fmla="*/ 13295 h 22814"/>
              <a:gd name="connsiteX671" fmla="*/ 7345 w 472886"/>
              <a:gd name="connsiteY671" fmla="*/ 12364 h 22814"/>
              <a:gd name="connsiteX672" fmla="*/ 4655 w 472886"/>
              <a:gd name="connsiteY672" fmla="*/ 11536 h 22814"/>
              <a:gd name="connsiteX673" fmla="*/ 2535 w 472886"/>
              <a:gd name="connsiteY673" fmla="*/ 10294 h 22814"/>
              <a:gd name="connsiteX674" fmla="*/ 1138 w 472886"/>
              <a:gd name="connsiteY674" fmla="*/ 8484 h 22814"/>
              <a:gd name="connsiteX675" fmla="*/ 672 w 472886"/>
              <a:gd name="connsiteY675" fmla="*/ 6001 h 22814"/>
              <a:gd name="connsiteX676" fmla="*/ 1604 w 472886"/>
              <a:gd name="connsiteY676" fmla="*/ 2845 h 22814"/>
              <a:gd name="connsiteX677" fmla="*/ 4242 w 472886"/>
              <a:gd name="connsiteY677" fmla="*/ 724 h 22814"/>
              <a:gd name="connsiteX678" fmla="*/ 8069 w 472886"/>
              <a:gd name="connsiteY678" fmla="*/ 0 h 2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Lst>
            <a:rect l="l" t="t" r="r" b="b"/>
            <a:pathLst>
              <a:path w="472886" h="22814">
                <a:moveTo>
                  <a:pt x="226252" y="2794"/>
                </a:moveTo>
                <a:lnTo>
                  <a:pt x="226252" y="11226"/>
                </a:lnTo>
                <a:lnTo>
                  <a:pt x="233597" y="11226"/>
                </a:lnTo>
                <a:cubicBezTo>
                  <a:pt x="234218" y="11174"/>
                  <a:pt x="234787" y="10967"/>
                  <a:pt x="235305" y="10605"/>
                </a:cubicBezTo>
                <a:cubicBezTo>
                  <a:pt x="235873" y="10243"/>
                  <a:pt x="236287" y="9674"/>
                  <a:pt x="236649" y="9002"/>
                </a:cubicBezTo>
                <a:cubicBezTo>
                  <a:pt x="237012" y="8329"/>
                  <a:pt x="237167" y="7553"/>
                  <a:pt x="237167" y="6674"/>
                </a:cubicBezTo>
                <a:cubicBezTo>
                  <a:pt x="237167" y="5536"/>
                  <a:pt x="236856" y="4604"/>
                  <a:pt x="236132" y="3880"/>
                </a:cubicBezTo>
                <a:cubicBezTo>
                  <a:pt x="235408" y="3156"/>
                  <a:pt x="234528" y="2794"/>
                  <a:pt x="233442" y="2794"/>
                </a:cubicBezTo>
                <a:close/>
                <a:moveTo>
                  <a:pt x="41588" y="2794"/>
                </a:moveTo>
                <a:lnTo>
                  <a:pt x="41588" y="11226"/>
                </a:lnTo>
                <a:lnTo>
                  <a:pt x="48933" y="11226"/>
                </a:lnTo>
                <a:cubicBezTo>
                  <a:pt x="49554" y="11174"/>
                  <a:pt x="50123" y="10967"/>
                  <a:pt x="50640" y="10605"/>
                </a:cubicBezTo>
                <a:cubicBezTo>
                  <a:pt x="51209" y="10243"/>
                  <a:pt x="51623" y="9674"/>
                  <a:pt x="51985" y="9002"/>
                </a:cubicBezTo>
                <a:cubicBezTo>
                  <a:pt x="52347" y="8329"/>
                  <a:pt x="52502" y="7553"/>
                  <a:pt x="52502" y="6674"/>
                </a:cubicBezTo>
                <a:cubicBezTo>
                  <a:pt x="52502" y="5536"/>
                  <a:pt x="52191" y="4604"/>
                  <a:pt x="51468" y="3880"/>
                </a:cubicBezTo>
                <a:cubicBezTo>
                  <a:pt x="50743" y="3156"/>
                  <a:pt x="49864" y="2794"/>
                  <a:pt x="48778" y="2794"/>
                </a:cubicBezTo>
                <a:close/>
                <a:moveTo>
                  <a:pt x="345483" y="2225"/>
                </a:moveTo>
                <a:lnTo>
                  <a:pt x="345483" y="11278"/>
                </a:lnTo>
                <a:lnTo>
                  <a:pt x="353087" y="11278"/>
                </a:lnTo>
                <a:cubicBezTo>
                  <a:pt x="353811" y="11226"/>
                  <a:pt x="354483" y="11019"/>
                  <a:pt x="355052" y="10605"/>
                </a:cubicBezTo>
                <a:cubicBezTo>
                  <a:pt x="355725" y="10191"/>
                  <a:pt x="356190" y="9622"/>
                  <a:pt x="356604" y="8898"/>
                </a:cubicBezTo>
                <a:cubicBezTo>
                  <a:pt x="356966" y="8174"/>
                  <a:pt x="357173" y="7346"/>
                  <a:pt x="357173" y="6415"/>
                </a:cubicBezTo>
                <a:cubicBezTo>
                  <a:pt x="357173" y="5173"/>
                  <a:pt x="356811" y="4190"/>
                  <a:pt x="355983" y="3414"/>
                </a:cubicBezTo>
                <a:cubicBezTo>
                  <a:pt x="355207" y="2638"/>
                  <a:pt x="354121" y="2225"/>
                  <a:pt x="352828" y="2225"/>
                </a:cubicBezTo>
                <a:close/>
                <a:moveTo>
                  <a:pt x="315688" y="2225"/>
                </a:moveTo>
                <a:lnTo>
                  <a:pt x="315688" y="11278"/>
                </a:lnTo>
                <a:lnTo>
                  <a:pt x="323292" y="11278"/>
                </a:lnTo>
                <a:cubicBezTo>
                  <a:pt x="324016" y="11226"/>
                  <a:pt x="324689" y="11019"/>
                  <a:pt x="325258" y="10605"/>
                </a:cubicBezTo>
                <a:cubicBezTo>
                  <a:pt x="325930" y="10191"/>
                  <a:pt x="326396" y="9622"/>
                  <a:pt x="326809" y="8898"/>
                </a:cubicBezTo>
                <a:cubicBezTo>
                  <a:pt x="327172" y="8174"/>
                  <a:pt x="327378" y="7346"/>
                  <a:pt x="327378" y="6415"/>
                </a:cubicBezTo>
                <a:cubicBezTo>
                  <a:pt x="327378" y="5173"/>
                  <a:pt x="327016" y="4190"/>
                  <a:pt x="326189" y="3414"/>
                </a:cubicBezTo>
                <a:cubicBezTo>
                  <a:pt x="325413" y="2638"/>
                  <a:pt x="324327" y="2225"/>
                  <a:pt x="323034" y="2225"/>
                </a:cubicBezTo>
                <a:close/>
                <a:moveTo>
                  <a:pt x="421573" y="1914"/>
                </a:moveTo>
                <a:cubicBezTo>
                  <a:pt x="419918" y="1914"/>
                  <a:pt x="418418" y="2328"/>
                  <a:pt x="417125" y="3104"/>
                </a:cubicBezTo>
                <a:cubicBezTo>
                  <a:pt x="415832" y="3880"/>
                  <a:pt x="414797" y="5018"/>
                  <a:pt x="414073" y="6415"/>
                </a:cubicBezTo>
                <a:cubicBezTo>
                  <a:pt x="413348" y="7863"/>
                  <a:pt x="412986" y="9519"/>
                  <a:pt x="412986" y="11381"/>
                </a:cubicBezTo>
                <a:cubicBezTo>
                  <a:pt x="412986" y="13295"/>
                  <a:pt x="413348" y="14951"/>
                  <a:pt x="414073" y="16347"/>
                </a:cubicBezTo>
                <a:cubicBezTo>
                  <a:pt x="414797" y="17744"/>
                  <a:pt x="415832" y="18882"/>
                  <a:pt x="417125" y="19658"/>
                </a:cubicBezTo>
                <a:cubicBezTo>
                  <a:pt x="418418" y="20434"/>
                  <a:pt x="419918" y="20848"/>
                  <a:pt x="421573" y="20848"/>
                </a:cubicBezTo>
                <a:cubicBezTo>
                  <a:pt x="423228" y="20848"/>
                  <a:pt x="424728" y="20434"/>
                  <a:pt x="426022" y="19658"/>
                </a:cubicBezTo>
                <a:cubicBezTo>
                  <a:pt x="427315" y="18882"/>
                  <a:pt x="428298" y="17744"/>
                  <a:pt x="429022" y="16347"/>
                </a:cubicBezTo>
                <a:cubicBezTo>
                  <a:pt x="429746" y="14951"/>
                  <a:pt x="430108" y="13295"/>
                  <a:pt x="430108" y="11381"/>
                </a:cubicBezTo>
                <a:cubicBezTo>
                  <a:pt x="430108" y="9467"/>
                  <a:pt x="429746" y="7812"/>
                  <a:pt x="429022" y="6415"/>
                </a:cubicBezTo>
                <a:cubicBezTo>
                  <a:pt x="428298" y="5018"/>
                  <a:pt x="427315" y="3880"/>
                  <a:pt x="426022" y="3104"/>
                </a:cubicBezTo>
                <a:cubicBezTo>
                  <a:pt x="424728" y="2328"/>
                  <a:pt x="423280" y="1914"/>
                  <a:pt x="421573" y="1914"/>
                </a:cubicBezTo>
                <a:close/>
                <a:moveTo>
                  <a:pt x="298670" y="1914"/>
                </a:moveTo>
                <a:cubicBezTo>
                  <a:pt x="297015" y="1914"/>
                  <a:pt x="295515" y="2328"/>
                  <a:pt x="294222" y="3104"/>
                </a:cubicBezTo>
                <a:cubicBezTo>
                  <a:pt x="292929" y="3880"/>
                  <a:pt x="291894" y="5018"/>
                  <a:pt x="291170" y="6415"/>
                </a:cubicBezTo>
                <a:cubicBezTo>
                  <a:pt x="290445" y="7863"/>
                  <a:pt x="290084" y="9519"/>
                  <a:pt x="290084" y="11381"/>
                </a:cubicBezTo>
                <a:cubicBezTo>
                  <a:pt x="290084" y="13295"/>
                  <a:pt x="290445" y="14951"/>
                  <a:pt x="291170" y="16347"/>
                </a:cubicBezTo>
                <a:cubicBezTo>
                  <a:pt x="291894" y="17744"/>
                  <a:pt x="292929" y="18882"/>
                  <a:pt x="294222" y="19658"/>
                </a:cubicBezTo>
                <a:cubicBezTo>
                  <a:pt x="295515" y="20434"/>
                  <a:pt x="297015" y="20848"/>
                  <a:pt x="298670" y="20848"/>
                </a:cubicBezTo>
                <a:cubicBezTo>
                  <a:pt x="300377" y="20848"/>
                  <a:pt x="301825" y="20434"/>
                  <a:pt x="303119" y="19658"/>
                </a:cubicBezTo>
                <a:cubicBezTo>
                  <a:pt x="304412" y="18882"/>
                  <a:pt x="305395" y="17744"/>
                  <a:pt x="306119" y="16347"/>
                </a:cubicBezTo>
                <a:cubicBezTo>
                  <a:pt x="306843" y="14951"/>
                  <a:pt x="307205" y="13295"/>
                  <a:pt x="307205" y="11381"/>
                </a:cubicBezTo>
                <a:cubicBezTo>
                  <a:pt x="307205" y="9467"/>
                  <a:pt x="306843" y="7812"/>
                  <a:pt x="306119" y="6415"/>
                </a:cubicBezTo>
                <a:cubicBezTo>
                  <a:pt x="305395" y="5018"/>
                  <a:pt x="304412" y="3880"/>
                  <a:pt x="303119" y="3104"/>
                </a:cubicBezTo>
                <a:cubicBezTo>
                  <a:pt x="301825" y="2328"/>
                  <a:pt x="300377" y="1914"/>
                  <a:pt x="298670" y="1914"/>
                </a:cubicBezTo>
                <a:close/>
                <a:moveTo>
                  <a:pt x="344448" y="414"/>
                </a:moveTo>
                <a:lnTo>
                  <a:pt x="352983" y="414"/>
                </a:lnTo>
                <a:cubicBezTo>
                  <a:pt x="354173" y="414"/>
                  <a:pt x="355259" y="673"/>
                  <a:pt x="356190" y="1190"/>
                </a:cubicBezTo>
                <a:cubicBezTo>
                  <a:pt x="357121" y="1707"/>
                  <a:pt x="357897" y="2432"/>
                  <a:pt x="358414" y="3311"/>
                </a:cubicBezTo>
                <a:cubicBezTo>
                  <a:pt x="358983" y="4190"/>
                  <a:pt x="359242" y="5225"/>
                  <a:pt x="359242" y="6363"/>
                </a:cubicBezTo>
                <a:cubicBezTo>
                  <a:pt x="359242" y="7242"/>
                  <a:pt x="359087" y="8122"/>
                  <a:pt x="358725" y="8898"/>
                </a:cubicBezTo>
                <a:cubicBezTo>
                  <a:pt x="358414" y="9674"/>
                  <a:pt x="357949" y="10346"/>
                  <a:pt x="357328" y="10864"/>
                </a:cubicBezTo>
                <a:cubicBezTo>
                  <a:pt x="356759" y="11381"/>
                  <a:pt x="356138" y="11743"/>
                  <a:pt x="355414" y="12002"/>
                </a:cubicBezTo>
                <a:cubicBezTo>
                  <a:pt x="355725" y="12105"/>
                  <a:pt x="356035" y="12260"/>
                  <a:pt x="356345" y="12467"/>
                </a:cubicBezTo>
                <a:cubicBezTo>
                  <a:pt x="357018" y="12881"/>
                  <a:pt x="357535" y="13502"/>
                  <a:pt x="357949" y="14226"/>
                </a:cubicBezTo>
                <a:cubicBezTo>
                  <a:pt x="358363" y="14950"/>
                  <a:pt x="358621" y="15882"/>
                  <a:pt x="358621" y="16916"/>
                </a:cubicBezTo>
                <a:cubicBezTo>
                  <a:pt x="358673" y="17847"/>
                  <a:pt x="358725" y="18520"/>
                  <a:pt x="358776" y="19037"/>
                </a:cubicBezTo>
                <a:cubicBezTo>
                  <a:pt x="358828" y="19555"/>
                  <a:pt x="358932" y="19917"/>
                  <a:pt x="359087" y="20175"/>
                </a:cubicBezTo>
                <a:cubicBezTo>
                  <a:pt x="359242" y="20434"/>
                  <a:pt x="359449" y="20641"/>
                  <a:pt x="359656" y="20796"/>
                </a:cubicBezTo>
                <a:cubicBezTo>
                  <a:pt x="359863" y="20900"/>
                  <a:pt x="360018" y="21055"/>
                  <a:pt x="360121" y="21365"/>
                </a:cubicBezTo>
                <a:cubicBezTo>
                  <a:pt x="360173" y="21624"/>
                  <a:pt x="360121" y="21831"/>
                  <a:pt x="360018" y="22038"/>
                </a:cubicBezTo>
                <a:cubicBezTo>
                  <a:pt x="359915" y="22193"/>
                  <a:pt x="359811" y="22348"/>
                  <a:pt x="359656" y="22400"/>
                </a:cubicBezTo>
                <a:cubicBezTo>
                  <a:pt x="359501" y="22451"/>
                  <a:pt x="359345" y="22503"/>
                  <a:pt x="359190" y="22503"/>
                </a:cubicBezTo>
                <a:cubicBezTo>
                  <a:pt x="359035" y="22503"/>
                  <a:pt x="358828" y="22503"/>
                  <a:pt x="358673" y="22400"/>
                </a:cubicBezTo>
                <a:cubicBezTo>
                  <a:pt x="358414" y="22245"/>
                  <a:pt x="358104" y="21986"/>
                  <a:pt x="357794" y="21624"/>
                </a:cubicBezTo>
                <a:cubicBezTo>
                  <a:pt x="357483" y="21262"/>
                  <a:pt x="357225" y="20693"/>
                  <a:pt x="357018" y="20020"/>
                </a:cubicBezTo>
                <a:cubicBezTo>
                  <a:pt x="356811" y="19348"/>
                  <a:pt x="356708" y="18365"/>
                  <a:pt x="356708" y="17123"/>
                </a:cubicBezTo>
                <a:cubicBezTo>
                  <a:pt x="356708" y="16295"/>
                  <a:pt x="356552" y="15623"/>
                  <a:pt x="356294" y="15106"/>
                </a:cubicBezTo>
                <a:cubicBezTo>
                  <a:pt x="355983" y="14537"/>
                  <a:pt x="355673" y="14123"/>
                  <a:pt x="355259" y="13864"/>
                </a:cubicBezTo>
                <a:cubicBezTo>
                  <a:pt x="354845" y="13554"/>
                  <a:pt x="354432" y="13347"/>
                  <a:pt x="353914" y="13243"/>
                </a:cubicBezTo>
                <a:cubicBezTo>
                  <a:pt x="353449" y="13140"/>
                  <a:pt x="352983" y="13088"/>
                  <a:pt x="352517" y="13088"/>
                </a:cubicBezTo>
                <a:lnTo>
                  <a:pt x="345534" y="13088"/>
                </a:lnTo>
                <a:lnTo>
                  <a:pt x="345534" y="21572"/>
                </a:lnTo>
                <a:cubicBezTo>
                  <a:pt x="345534" y="21831"/>
                  <a:pt x="345431" y="22038"/>
                  <a:pt x="345276" y="22245"/>
                </a:cubicBezTo>
                <a:cubicBezTo>
                  <a:pt x="345121" y="22451"/>
                  <a:pt x="344862" y="22555"/>
                  <a:pt x="344603" y="22555"/>
                </a:cubicBezTo>
                <a:cubicBezTo>
                  <a:pt x="344293" y="22555"/>
                  <a:pt x="344034" y="22451"/>
                  <a:pt x="343827" y="22245"/>
                </a:cubicBezTo>
                <a:cubicBezTo>
                  <a:pt x="343621" y="22038"/>
                  <a:pt x="343517" y="21831"/>
                  <a:pt x="343517" y="21572"/>
                </a:cubicBezTo>
                <a:lnTo>
                  <a:pt x="343517" y="1345"/>
                </a:lnTo>
                <a:cubicBezTo>
                  <a:pt x="343517" y="1087"/>
                  <a:pt x="343569" y="880"/>
                  <a:pt x="343776" y="673"/>
                </a:cubicBezTo>
                <a:cubicBezTo>
                  <a:pt x="343983" y="517"/>
                  <a:pt x="344189" y="414"/>
                  <a:pt x="344448" y="414"/>
                </a:cubicBezTo>
                <a:close/>
                <a:moveTo>
                  <a:pt x="314654" y="414"/>
                </a:moveTo>
                <a:lnTo>
                  <a:pt x="323189" y="414"/>
                </a:lnTo>
                <a:cubicBezTo>
                  <a:pt x="324378" y="414"/>
                  <a:pt x="325465" y="673"/>
                  <a:pt x="326396" y="1190"/>
                </a:cubicBezTo>
                <a:cubicBezTo>
                  <a:pt x="327327" y="1707"/>
                  <a:pt x="328103" y="2432"/>
                  <a:pt x="328620" y="3311"/>
                </a:cubicBezTo>
                <a:cubicBezTo>
                  <a:pt x="329189" y="4190"/>
                  <a:pt x="329448" y="5225"/>
                  <a:pt x="329448" y="6363"/>
                </a:cubicBezTo>
                <a:cubicBezTo>
                  <a:pt x="329448" y="7242"/>
                  <a:pt x="329240" y="8122"/>
                  <a:pt x="328930" y="8898"/>
                </a:cubicBezTo>
                <a:cubicBezTo>
                  <a:pt x="328620" y="9674"/>
                  <a:pt x="328154" y="10346"/>
                  <a:pt x="327534" y="10864"/>
                </a:cubicBezTo>
                <a:cubicBezTo>
                  <a:pt x="326965" y="11381"/>
                  <a:pt x="326344" y="11743"/>
                  <a:pt x="325620" y="12002"/>
                </a:cubicBezTo>
                <a:cubicBezTo>
                  <a:pt x="325930" y="12105"/>
                  <a:pt x="326241" y="12260"/>
                  <a:pt x="326551" y="12467"/>
                </a:cubicBezTo>
                <a:cubicBezTo>
                  <a:pt x="327223" y="12881"/>
                  <a:pt x="327741" y="13502"/>
                  <a:pt x="328154" y="14226"/>
                </a:cubicBezTo>
                <a:cubicBezTo>
                  <a:pt x="328568" y="14950"/>
                  <a:pt x="328827" y="15882"/>
                  <a:pt x="328827" y="16916"/>
                </a:cubicBezTo>
                <a:cubicBezTo>
                  <a:pt x="328879" y="17847"/>
                  <a:pt x="328930" y="18520"/>
                  <a:pt x="328982" y="19037"/>
                </a:cubicBezTo>
                <a:cubicBezTo>
                  <a:pt x="329034" y="19555"/>
                  <a:pt x="329137" y="19917"/>
                  <a:pt x="329292" y="20175"/>
                </a:cubicBezTo>
                <a:cubicBezTo>
                  <a:pt x="329448" y="20434"/>
                  <a:pt x="329654" y="20641"/>
                  <a:pt x="329862" y="20796"/>
                </a:cubicBezTo>
                <a:cubicBezTo>
                  <a:pt x="330068" y="20900"/>
                  <a:pt x="330223" y="21055"/>
                  <a:pt x="330327" y="21365"/>
                </a:cubicBezTo>
                <a:cubicBezTo>
                  <a:pt x="330379" y="21624"/>
                  <a:pt x="330327" y="21831"/>
                  <a:pt x="330223" y="22038"/>
                </a:cubicBezTo>
                <a:cubicBezTo>
                  <a:pt x="330120" y="22193"/>
                  <a:pt x="330017" y="22348"/>
                  <a:pt x="329862" y="22400"/>
                </a:cubicBezTo>
                <a:cubicBezTo>
                  <a:pt x="329706" y="22451"/>
                  <a:pt x="329551" y="22503"/>
                  <a:pt x="329396" y="22503"/>
                </a:cubicBezTo>
                <a:cubicBezTo>
                  <a:pt x="329189" y="22503"/>
                  <a:pt x="329034" y="22503"/>
                  <a:pt x="328879" y="22400"/>
                </a:cubicBezTo>
                <a:cubicBezTo>
                  <a:pt x="328620" y="22245"/>
                  <a:pt x="328309" y="21986"/>
                  <a:pt x="327999" y="21624"/>
                </a:cubicBezTo>
                <a:cubicBezTo>
                  <a:pt x="327689" y="21262"/>
                  <a:pt x="327430" y="20693"/>
                  <a:pt x="327223" y="20020"/>
                </a:cubicBezTo>
                <a:cubicBezTo>
                  <a:pt x="327016" y="19348"/>
                  <a:pt x="326913" y="18365"/>
                  <a:pt x="326913" y="17123"/>
                </a:cubicBezTo>
                <a:cubicBezTo>
                  <a:pt x="326913" y="16295"/>
                  <a:pt x="326758" y="15623"/>
                  <a:pt x="326499" y="15106"/>
                </a:cubicBezTo>
                <a:cubicBezTo>
                  <a:pt x="326189" y="14537"/>
                  <a:pt x="325878" y="14123"/>
                  <a:pt x="325465" y="13864"/>
                </a:cubicBezTo>
                <a:cubicBezTo>
                  <a:pt x="325051" y="13554"/>
                  <a:pt x="324637" y="13347"/>
                  <a:pt x="324120" y="13243"/>
                </a:cubicBezTo>
                <a:cubicBezTo>
                  <a:pt x="323654" y="13140"/>
                  <a:pt x="323189" y="13088"/>
                  <a:pt x="322723" y="13088"/>
                </a:cubicBezTo>
                <a:lnTo>
                  <a:pt x="315688" y="13088"/>
                </a:lnTo>
                <a:lnTo>
                  <a:pt x="315688" y="21572"/>
                </a:lnTo>
                <a:cubicBezTo>
                  <a:pt x="315688" y="21831"/>
                  <a:pt x="315585" y="22038"/>
                  <a:pt x="315430" y="22245"/>
                </a:cubicBezTo>
                <a:cubicBezTo>
                  <a:pt x="315275" y="22451"/>
                  <a:pt x="315016" y="22555"/>
                  <a:pt x="314757" y="22555"/>
                </a:cubicBezTo>
                <a:cubicBezTo>
                  <a:pt x="314447" y="22555"/>
                  <a:pt x="314188" y="22451"/>
                  <a:pt x="313981" y="22245"/>
                </a:cubicBezTo>
                <a:cubicBezTo>
                  <a:pt x="313774" y="22038"/>
                  <a:pt x="313671" y="21831"/>
                  <a:pt x="313671" y="21572"/>
                </a:cubicBezTo>
                <a:lnTo>
                  <a:pt x="313671" y="1345"/>
                </a:lnTo>
                <a:cubicBezTo>
                  <a:pt x="313671" y="1087"/>
                  <a:pt x="313774" y="880"/>
                  <a:pt x="313981" y="673"/>
                </a:cubicBezTo>
                <a:cubicBezTo>
                  <a:pt x="314188" y="517"/>
                  <a:pt x="314395" y="414"/>
                  <a:pt x="314654" y="414"/>
                </a:cubicBezTo>
                <a:close/>
                <a:moveTo>
                  <a:pt x="437556" y="362"/>
                </a:moveTo>
                <a:cubicBezTo>
                  <a:pt x="437712" y="362"/>
                  <a:pt x="437815" y="414"/>
                  <a:pt x="437970" y="465"/>
                </a:cubicBezTo>
                <a:cubicBezTo>
                  <a:pt x="438126" y="517"/>
                  <a:pt x="438229" y="621"/>
                  <a:pt x="438332" y="724"/>
                </a:cubicBezTo>
                <a:lnTo>
                  <a:pt x="451936" y="19037"/>
                </a:lnTo>
                <a:lnTo>
                  <a:pt x="451936" y="1241"/>
                </a:lnTo>
                <a:cubicBezTo>
                  <a:pt x="451936" y="983"/>
                  <a:pt x="452040" y="776"/>
                  <a:pt x="452195" y="621"/>
                </a:cubicBezTo>
                <a:cubicBezTo>
                  <a:pt x="452402" y="465"/>
                  <a:pt x="452609" y="362"/>
                  <a:pt x="452816" y="362"/>
                </a:cubicBezTo>
                <a:cubicBezTo>
                  <a:pt x="453074" y="362"/>
                  <a:pt x="453281" y="465"/>
                  <a:pt x="453540" y="724"/>
                </a:cubicBezTo>
                <a:cubicBezTo>
                  <a:pt x="453695" y="879"/>
                  <a:pt x="453799" y="1086"/>
                  <a:pt x="453799" y="1345"/>
                </a:cubicBezTo>
                <a:lnTo>
                  <a:pt x="453799" y="21572"/>
                </a:lnTo>
                <a:cubicBezTo>
                  <a:pt x="453799" y="21882"/>
                  <a:pt x="453695" y="22141"/>
                  <a:pt x="453488" y="22296"/>
                </a:cubicBezTo>
                <a:cubicBezTo>
                  <a:pt x="453281" y="22451"/>
                  <a:pt x="453074" y="22555"/>
                  <a:pt x="452816" y="22555"/>
                </a:cubicBezTo>
                <a:cubicBezTo>
                  <a:pt x="452661" y="22555"/>
                  <a:pt x="452557" y="22503"/>
                  <a:pt x="452402" y="22451"/>
                </a:cubicBezTo>
                <a:cubicBezTo>
                  <a:pt x="452247" y="22399"/>
                  <a:pt x="452143" y="22296"/>
                  <a:pt x="452040" y="22193"/>
                </a:cubicBezTo>
                <a:lnTo>
                  <a:pt x="438488" y="3931"/>
                </a:lnTo>
                <a:lnTo>
                  <a:pt x="438488" y="21675"/>
                </a:lnTo>
                <a:cubicBezTo>
                  <a:pt x="438488" y="21934"/>
                  <a:pt x="438384" y="22141"/>
                  <a:pt x="438229" y="22296"/>
                </a:cubicBezTo>
                <a:cubicBezTo>
                  <a:pt x="438074" y="22451"/>
                  <a:pt x="437867" y="22555"/>
                  <a:pt x="437608" y="22555"/>
                </a:cubicBezTo>
                <a:cubicBezTo>
                  <a:pt x="437298" y="22555"/>
                  <a:pt x="437091" y="22451"/>
                  <a:pt x="436936" y="22296"/>
                </a:cubicBezTo>
                <a:cubicBezTo>
                  <a:pt x="436781" y="22089"/>
                  <a:pt x="436677" y="21934"/>
                  <a:pt x="436677" y="21675"/>
                </a:cubicBezTo>
                <a:lnTo>
                  <a:pt x="436677" y="1345"/>
                </a:lnTo>
                <a:cubicBezTo>
                  <a:pt x="436677" y="1034"/>
                  <a:pt x="436729" y="776"/>
                  <a:pt x="436936" y="621"/>
                </a:cubicBezTo>
                <a:cubicBezTo>
                  <a:pt x="437091" y="465"/>
                  <a:pt x="437349" y="362"/>
                  <a:pt x="437556" y="362"/>
                </a:cubicBezTo>
                <a:close/>
                <a:moveTo>
                  <a:pt x="405538" y="362"/>
                </a:moveTo>
                <a:cubicBezTo>
                  <a:pt x="405796" y="362"/>
                  <a:pt x="406055" y="465"/>
                  <a:pt x="406210" y="672"/>
                </a:cubicBezTo>
                <a:cubicBezTo>
                  <a:pt x="406417" y="828"/>
                  <a:pt x="406520" y="1086"/>
                  <a:pt x="406520" y="1345"/>
                </a:cubicBezTo>
                <a:lnTo>
                  <a:pt x="406520" y="21468"/>
                </a:lnTo>
                <a:cubicBezTo>
                  <a:pt x="406520" y="21727"/>
                  <a:pt x="406417" y="21934"/>
                  <a:pt x="406210" y="22141"/>
                </a:cubicBezTo>
                <a:cubicBezTo>
                  <a:pt x="406003" y="22296"/>
                  <a:pt x="405796" y="22399"/>
                  <a:pt x="405538" y="22399"/>
                </a:cubicBezTo>
                <a:cubicBezTo>
                  <a:pt x="405227" y="22399"/>
                  <a:pt x="404969" y="22348"/>
                  <a:pt x="404814" y="22141"/>
                </a:cubicBezTo>
                <a:cubicBezTo>
                  <a:pt x="404658" y="21986"/>
                  <a:pt x="404555" y="21727"/>
                  <a:pt x="404555" y="21468"/>
                </a:cubicBezTo>
                <a:lnTo>
                  <a:pt x="404555" y="1345"/>
                </a:lnTo>
                <a:cubicBezTo>
                  <a:pt x="404555" y="1086"/>
                  <a:pt x="404606" y="879"/>
                  <a:pt x="404814" y="672"/>
                </a:cubicBezTo>
                <a:cubicBezTo>
                  <a:pt x="405020" y="465"/>
                  <a:pt x="405227" y="362"/>
                  <a:pt x="405538" y="362"/>
                </a:cubicBezTo>
                <a:close/>
                <a:moveTo>
                  <a:pt x="365605" y="362"/>
                </a:moveTo>
                <a:lnTo>
                  <a:pt x="377192" y="362"/>
                </a:lnTo>
                <a:cubicBezTo>
                  <a:pt x="377450" y="362"/>
                  <a:pt x="377657" y="465"/>
                  <a:pt x="377864" y="621"/>
                </a:cubicBezTo>
                <a:cubicBezTo>
                  <a:pt x="378020" y="776"/>
                  <a:pt x="378123" y="1034"/>
                  <a:pt x="378123" y="1293"/>
                </a:cubicBezTo>
                <a:cubicBezTo>
                  <a:pt x="378123" y="1552"/>
                  <a:pt x="378071" y="1810"/>
                  <a:pt x="377864" y="1966"/>
                </a:cubicBezTo>
                <a:cubicBezTo>
                  <a:pt x="377657" y="2121"/>
                  <a:pt x="377450" y="2224"/>
                  <a:pt x="377192" y="2224"/>
                </a:cubicBezTo>
                <a:lnTo>
                  <a:pt x="366640" y="2224"/>
                </a:lnTo>
                <a:lnTo>
                  <a:pt x="366640" y="10139"/>
                </a:lnTo>
                <a:lnTo>
                  <a:pt x="375744" y="10139"/>
                </a:lnTo>
                <a:cubicBezTo>
                  <a:pt x="376002" y="10139"/>
                  <a:pt x="376209" y="10191"/>
                  <a:pt x="376416" y="10398"/>
                </a:cubicBezTo>
                <a:cubicBezTo>
                  <a:pt x="376571" y="10605"/>
                  <a:pt x="376675" y="10812"/>
                  <a:pt x="376675" y="11070"/>
                </a:cubicBezTo>
                <a:cubicBezTo>
                  <a:pt x="376675" y="11329"/>
                  <a:pt x="376623" y="11588"/>
                  <a:pt x="376416" y="11743"/>
                </a:cubicBezTo>
                <a:cubicBezTo>
                  <a:pt x="376209" y="11898"/>
                  <a:pt x="376002" y="12001"/>
                  <a:pt x="375744" y="12001"/>
                </a:cubicBezTo>
                <a:lnTo>
                  <a:pt x="366640" y="12001"/>
                </a:lnTo>
                <a:lnTo>
                  <a:pt x="366640" y="20589"/>
                </a:lnTo>
                <a:lnTo>
                  <a:pt x="377192" y="20589"/>
                </a:lnTo>
                <a:cubicBezTo>
                  <a:pt x="377450" y="20589"/>
                  <a:pt x="377657" y="20641"/>
                  <a:pt x="377864" y="20847"/>
                </a:cubicBezTo>
                <a:cubicBezTo>
                  <a:pt x="378020" y="21054"/>
                  <a:pt x="378123" y="21261"/>
                  <a:pt x="378123" y="21520"/>
                </a:cubicBezTo>
                <a:cubicBezTo>
                  <a:pt x="378123" y="21779"/>
                  <a:pt x="378071" y="22037"/>
                  <a:pt x="377864" y="22193"/>
                </a:cubicBezTo>
                <a:cubicBezTo>
                  <a:pt x="377657" y="22348"/>
                  <a:pt x="377450" y="22451"/>
                  <a:pt x="377192" y="22451"/>
                </a:cubicBezTo>
                <a:lnTo>
                  <a:pt x="365605" y="22451"/>
                </a:lnTo>
                <a:cubicBezTo>
                  <a:pt x="365346" y="22451"/>
                  <a:pt x="365139" y="22399"/>
                  <a:pt x="364933" y="22193"/>
                </a:cubicBezTo>
                <a:cubicBezTo>
                  <a:pt x="364778" y="21986"/>
                  <a:pt x="364674" y="21779"/>
                  <a:pt x="364674" y="21520"/>
                </a:cubicBezTo>
                <a:lnTo>
                  <a:pt x="364674" y="1293"/>
                </a:lnTo>
                <a:cubicBezTo>
                  <a:pt x="364674" y="1034"/>
                  <a:pt x="364726" y="828"/>
                  <a:pt x="364933" y="621"/>
                </a:cubicBezTo>
                <a:cubicBezTo>
                  <a:pt x="365139" y="465"/>
                  <a:pt x="365346" y="362"/>
                  <a:pt x="365605" y="362"/>
                </a:cubicBezTo>
                <a:close/>
                <a:moveTo>
                  <a:pt x="272910" y="362"/>
                </a:moveTo>
                <a:lnTo>
                  <a:pt x="284393" y="362"/>
                </a:lnTo>
                <a:cubicBezTo>
                  <a:pt x="284652" y="362"/>
                  <a:pt x="284910" y="465"/>
                  <a:pt x="285014" y="621"/>
                </a:cubicBezTo>
                <a:cubicBezTo>
                  <a:pt x="285169" y="776"/>
                  <a:pt x="285272" y="1034"/>
                  <a:pt x="285272" y="1293"/>
                </a:cubicBezTo>
                <a:cubicBezTo>
                  <a:pt x="285272" y="1552"/>
                  <a:pt x="285169" y="1810"/>
                  <a:pt x="285014" y="1966"/>
                </a:cubicBezTo>
                <a:cubicBezTo>
                  <a:pt x="284859" y="2121"/>
                  <a:pt x="284600" y="2224"/>
                  <a:pt x="284341" y="2224"/>
                </a:cubicBezTo>
                <a:lnTo>
                  <a:pt x="273841" y="2224"/>
                </a:lnTo>
                <a:lnTo>
                  <a:pt x="273841" y="10139"/>
                </a:lnTo>
                <a:lnTo>
                  <a:pt x="282945" y="10139"/>
                </a:lnTo>
                <a:cubicBezTo>
                  <a:pt x="283203" y="10139"/>
                  <a:pt x="283462" y="10243"/>
                  <a:pt x="283617" y="10398"/>
                </a:cubicBezTo>
                <a:cubicBezTo>
                  <a:pt x="283772" y="10605"/>
                  <a:pt x="283876" y="10812"/>
                  <a:pt x="283876" y="11070"/>
                </a:cubicBezTo>
                <a:cubicBezTo>
                  <a:pt x="283876" y="11329"/>
                  <a:pt x="283772" y="11588"/>
                  <a:pt x="283617" y="11743"/>
                </a:cubicBezTo>
                <a:cubicBezTo>
                  <a:pt x="283462" y="11898"/>
                  <a:pt x="283203" y="12001"/>
                  <a:pt x="282945" y="12001"/>
                </a:cubicBezTo>
                <a:lnTo>
                  <a:pt x="273841" y="12001"/>
                </a:lnTo>
                <a:lnTo>
                  <a:pt x="273841" y="21520"/>
                </a:lnTo>
                <a:cubicBezTo>
                  <a:pt x="273841" y="21779"/>
                  <a:pt x="273737" y="21986"/>
                  <a:pt x="273582" y="22193"/>
                </a:cubicBezTo>
                <a:cubicBezTo>
                  <a:pt x="273427" y="22348"/>
                  <a:pt x="273168" y="22451"/>
                  <a:pt x="272910" y="22451"/>
                </a:cubicBezTo>
                <a:cubicBezTo>
                  <a:pt x="272599" y="22451"/>
                  <a:pt x="272341" y="22399"/>
                  <a:pt x="272186" y="22193"/>
                </a:cubicBezTo>
                <a:cubicBezTo>
                  <a:pt x="272030" y="21986"/>
                  <a:pt x="271927" y="21779"/>
                  <a:pt x="271927" y="21520"/>
                </a:cubicBezTo>
                <a:lnTo>
                  <a:pt x="271927" y="1293"/>
                </a:lnTo>
                <a:cubicBezTo>
                  <a:pt x="271927" y="1034"/>
                  <a:pt x="272030" y="828"/>
                  <a:pt x="272237" y="621"/>
                </a:cubicBezTo>
                <a:cubicBezTo>
                  <a:pt x="272444" y="465"/>
                  <a:pt x="272651" y="362"/>
                  <a:pt x="272910" y="362"/>
                </a:cubicBezTo>
                <a:close/>
                <a:moveTo>
                  <a:pt x="246270" y="362"/>
                </a:moveTo>
                <a:lnTo>
                  <a:pt x="257495" y="362"/>
                </a:lnTo>
                <a:cubicBezTo>
                  <a:pt x="257857" y="362"/>
                  <a:pt x="258167" y="517"/>
                  <a:pt x="258426" y="724"/>
                </a:cubicBezTo>
                <a:cubicBezTo>
                  <a:pt x="258685" y="931"/>
                  <a:pt x="258788" y="1241"/>
                  <a:pt x="258788" y="1604"/>
                </a:cubicBezTo>
                <a:cubicBezTo>
                  <a:pt x="258788" y="1966"/>
                  <a:pt x="258685" y="2276"/>
                  <a:pt x="258426" y="2483"/>
                </a:cubicBezTo>
                <a:cubicBezTo>
                  <a:pt x="258167" y="2690"/>
                  <a:pt x="257857" y="2793"/>
                  <a:pt x="257495" y="2793"/>
                </a:cubicBezTo>
                <a:lnTo>
                  <a:pt x="257495" y="2845"/>
                </a:lnTo>
                <a:lnTo>
                  <a:pt x="247615" y="2845"/>
                </a:lnTo>
                <a:lnTo>
                  <a:pt x="247615" y="9932"/>
                </a:lnTo>
                <a:lnTo>
                  <a:pt x="256099" y="9932"/>
                </a:lnTo>
                <a:cubicBezTo>
                  <a:pt x="256461" y="9932"/>
                  <a:pt x="256771" y="10087"/>
                  <a:pt x="257030" y="10294"/>
                </a:cubicBezTo>
                <a:cubicBezTo>
                  <a:pt x="257288" y="10501"/>
                  <a:pt x="257392" y="10812"/>
                  <a:pt x="257392" y="11174"/>
                </a:cubicBezTo>
                <a:cubicBezTo>
                  <a:pt x="257392" y="11536"/>
                  <a:pt x="257288" y="11846"/>
                  <a:pt x="257030" y="12053"/>
                </a:cubicBezTo>
                <a:cubicBezTo>
                  <a:pt x="256771" y="12260"/>
                  <a:pt x="256461" y="12364"/>
                  <a:pt x="256099" y="12364"/>
                </a:cubicBezTo>
                <a:lnTo>
                  <a:pt x="247615" y="12364"/>
                </a:lnTo>
                <a:lnTo>
                  <a:pt x="247615" y="20020"/>
                </a:lnTo>
                <a:lnTo>
                  <a:pt x="257495" y="20020"/>
                </a:lnTo>
                <a:cubicBezTo>
                  <a:pt x="257857" y="20020"/>
                  <a:pt x="258167" y="20123"/>
                  <a:pt x="258426" y="20382"/>
                </a:cubicBezTo>
                <a:cubicBezTo>
                  <a:pt x="258685" y="20589"/>
                  <a:pt x="258788" y="20899"/>
                  <a:pt x="258788" y="21210"/>
                </a:cubicBezTo>
                <a:cubicBezTo>
                  <a:pt x="258788" y="21572"/>
                  <a:pt x="258685" y="21882"/>
                  <a:pt x="258426" y="22089"/>
                </a:cubicBezTo>
                <a:cubicBezTo>
                  <a:pt x="258167" y="22348"/>
                  <a:pt x="257857" y="22451"/>
                  <a:pt x="257495" y="22451"/>
                </a:cubicBezTo>
                <a:lnTo>
                  <a:pt x="246270" y="22451"/>
                </a:lnTo>
                <a:cubicBezTo>
                  <a:pt x="245908" y="22451"/>
                  <a:pt x="245650" y="22348"/>
                  <a:pt x="245391" y="22089"/>
                </a:cubicBezTo>
                <a:cubicBezTo>
                  <a:pt x="245133" y="21830"/>
                  <a:pt x="245029" y="21520"/>
                  <a:pt x="245029" y="21158"/>
                </a:cubicBezTo>
                <a:lnTo>
                  <a:pt x="245029" y="1604"/>
                </a:lnTo>
                <a:cubicBezTo>
                  <a:pt x="245029" y="1241"/>
                  <a:pt x="245133" y="983"/>
                  <a:pt x="245391" y="724"/>
                </a:cubicBezTo>
                <a:cubicBezTo>
                  <a:pt x="245598" y="465"/>
                  <a:pt x="245908" y="362"/>
                  <a:pt x="246270" y="362"/>
                </a:cubicBezTo>
                <a:close/>
                <a:moveTo>
                  <a:pt x="202665" y="362"/>
                </a:moveTo>
                <a:cubicBezTo>
                  <a:pt x="202975" y="362"/>
                  <a:pt x="203286" y="465"/>
                  <a:pt x="203544" y="724"/>
                </a:cubicBezTo>
                <a:cubicBezTo>
                  <a:pt x="203803" y="983"/>
                  <a:pt x="203958" y="1293"/>
                  <a:pt x="203958" y="1655"/>
                </a:cubicBezTo>
                <a:lnTo>
                  <a:pt x="203958" y="14174"/>
                </a:lnTo>
                <a:cubicBezTo>
                  <a:pt x="203958" y="15364"/>
                  <a:pt x="204217" y="16399"/>
                  <a:pt x="204734" y="17278"/>
                </a:cubicBezTo>
                <a:cubicBezTo>
                  <a:pt x="205251" y="18157"/>
                  <a:pt x="205976" y="18882"/>
                  <a:pt x="206855" y="19399"/>
                </a:cubicBezTo>
                <a:cubicBezTo>
                  <a:pt x="207734" y="19916"/>
                  <a:pt x="208717" y="20175"/>
                  <a:pt x="209751" y="20175"/>
                </a:cubicBezTo>
                <a:cubicBezTo>
                  <a:pt x="210786" y="20175"/>
                  <a:pt x="211769" y="19916"/>
                  <a:pt x="212700" y="19399"/>
                </a:cubicBezTo>
                <a:cubicBezTo>
                  <a:pt x="213579" y="18882"/>
                  <a:pt x="214303" y="18209"/>
                  <a:pt x="214872" y="17278"/>
                </a:cubicBezTo>
                <a:cubicBezTo>
                  <a:pt x="215441" y="16347"/>
                  <a:pt x="215700" y="15312"/>
                  <a:pt x="215700" y="14174"/>
                </a:cubicBezTo>
                <a:lnTo>
                  <a:pt x="215700" y="1655"/>
                </a:lnTo>
                <a:cubicBezTo>
                  <a:pt x="215700" y="1293"/>
                  <a:pt x="215803" y="983"/>
                  <a:pt x="216011" y="724"/>
                </a:cubicBezTo>
                <a:cubicBezTo>
                  <a:pt x="216217" y="465"/>
                  <a:pt x="216528" y="362"/>
                  <a:pt x="216890" y="362"/>
                </a:cubicBezTo>
                <a:cubicBezTo>
                  <a:pt x="217252" y="362"/>
                  <a:pt x="217511" y="465"/>
                  <a:pt x="217821" y="724"/>
                </a:cubicBezTo>
                <a:cubicBezTo>
                  <a:pt x="218079" y="983"/>
                  <a:pt x="218183" y="1293"/>
                  <a:pt x="218183" y="1655"/>
                </a:cubicBezTo>
                <a:lnTo>
                  <a:pt x="218183" y="14174"/>
                </a:lnTo>
                <a:cubicBezTo>
                  <a:pt x="218183" y="15778"/>
                  <a:pt x="217769" y="17226"/>
                  <a:pt x="217045" y="18520"/>
                </a:cubicBezTo>
                <a:cubicBezTo>
                  <a:pt x="216321" y="19813"/>
                  <a:pt x="215286" y="20847"/>
                  <a:pt x="214045" y="21572"/>
                </a:cubicBezTo>
                <a:cubicBezTo>
                  <a:pt x="212804" y="22348"/>
                  <a:pt x="211355" y="22710"/>
                  <a:pt x="209751" y="22710"/>
                </a:cubicBezTo>
                <a:cubicBezTo>
                  <a:pt x="208148" y="22710"/>
                  <a:pt x="206700" y="22296"/>
                  <a:pt x="205407" y="21572"/>
                </a:cubicBezTo>
                <a:cubicBezTo>
                  <a:pt x="204165" y="20796"/>
                  <a:pt x="203131" y="19813"/>
                  <a:pt x="202406" y="18520"/>
                </a:cubicBezTo>
                <a:cubicBezTo>
                  <a:pt x="201682" y="17226"/>
                  <a:pt x="201320" y="15778"/>
                  <a:pt x="201320" y="14174"/>
                </a:cubicBezTo>
                <a:lnTo>
                  <a:pt x="201320" y="1655"/>
                </a:lnTo>
                <a:cubicBezTo>
                  <a:pt x="201320" y="1293"/>
                  <a:pt x="201424" y="983"/>
                  <a:pt x="201682" y="724"/>
                </a:cubicBezTo>
                <a:cubicBezTo>
                  <a:pt x="201941" y="465"/>
                  <a:pt x="202251" y="362"/>
                  <a:pt x="202665" y="362"/>
                </a:cubicBezTo>
                <a:close/>
                <a:moveTo>
                  <a:pt x="181458" y="362"/>
                </a:moveTo>
                <a:lnTo>
                  <a:pt x="196148" y="362"/>
                </a:lnTo>
                <a:cubicBezTo>
                  <a:pt x="196510" y="362"/>
                  <a:pt x="196820" y="465"/>
                  <a:pt x="197027" y="672"/>
                </a:cubicBezTo>
                <a:cubicBezTo>
                  <a:pt x="197286" y="879"/>
                  <a:pt x="197389" y="1190"/>
                  <a:pt x="197389" y="1552"/>
                </a:cubicBezTo>
                <a:cubicBezTo>
                  <a:pt x="197389" y="1914"/>
                  <a:pt x="197286" y="2224"/>
                  <a:pt x="197027" y="2431"/>
                </a:cubicBezTo>
                <a:cubicBezTo>
                  <a:pt x="196769" y="2638"/>
                  <a:pt x="196458" y="2742"/>
                  <a:pt x="196096" y="2742"/>
                </a:cubicBezTo>
                <a:lnTo>
                  <a:pt x="190096" y="2742"/>
                </a:lnTo>
                <a:lnTo>
                  <a:pt x="190096" y="21158"/>
                </a:lnTo>
                <a:cubicBezTo>
                  <a:pt x="190096" y="21520"/>
                  <a:pt x="189992" y="21830"/>
                  <a:pt x="189734" y="22089"/>
                </a:cubicBezTo>
                <a:cubicBezTo>
                  <a:pt x="189475" y="22348"/>
                  <a:pt x="189165" y="22451"/>
                  <a:pt x="188751" y="22451"/>
                </a:cubicBezTo>
                <a:cubicBezTo>
                  <a:pt x="188389" y="22451"/>
                  <a:pt x="188079" y="22348"/>
                  <a:pt x="187820" y="22089"/>
                </a:cubicBezTo>
                <a:cubicBezTo>
                  <a:pt x="187561" y="21830"/>
                  <a:pt x="187458" y="21520"/>
                  <a:pt x="187458" y="21158"/>
                </a:cubicBezTo>
                <a:lnTo>
                  <a:pt x="187458" y="2742"/>
                </a:lnTo>
                <a:lnTo>
                  <a:pt x="181458" y="2742"/>
                </a:lnTo>
                <a:cubicBezTo>
                  <a:pt x="181096" y="2742"/>
                  <a:pt x="180837" y="2638"/>
                  <a:pt x="180578" y="2431"/>
                </a:cubicBezTo>
                <a:cubicBezTo>
                  <a:pt x="180320" y="2173"/>
                  <a:pt x="180216" y="1914"/>
                  <a:pt x="180216" y="1552"/>
                </a:cubicBezTo>
                <a:cubicBezTo>
                  <a:pt x="180216" y="1190"/>
                  <a:pt x="180320" y="879"/>
                  <a:pt x="180578" y="672"/>
                </a:cubicBezTo>
                <a:cubicBezTo>
                  <a:pt x="180785" y="465"/>
                  <a:pt x="181096" y="362"/>
                  <a:pt x="181458" y="362"/>
                </a:cubicBezTo>
                <a:close/>
                <a:moveTo>
                  <a:pt x="168422" y="362"/>
                </a:moveTo>
                <a:cubicBezTo>
                  <a:pt x="168784" y="362"/>
                  <a:pt x="169095" y="465"/>
                  <a:pt x="169353" y="724"/>
                </a:cubicBezTo>
                <a:cubicBezTo>
                  <a:pt x="169612" y="931"/>
                  <a:pt x="169715" y="1241"/>
                  <a:pt x="169715" y="1604"/>
                </a:cubicBezTo>
                <a:lnTo>
                  <a:pt x="169715" y="19968"/>
                </a:lnTo>
                <a:lnTo>
                  <a:pt x="179285" y="19968"/>
                </a:lnTo>
                <a:cubicBezTo>
                  <a:pt x="179647" y="19968"/>
                  <a:pt x="179905" y="20123"/>
                  <a:pt x="180216" y="20330"/>
                </a:cubicBezTo>
                <a:cubicBezTo>
                  <a:pt x="180475" y="20537"/>
                  <a:pt x="180578" y="20847"/>
                  <a:pt x="180578" y="21210"/>
                </a:cubicBezTo>
                <a:cubicBezTo>
                  <a:pt x="180578" y="21572"/>
                  <a:pt x="180475" y="21882"/>
                  <a:pt x="180216" y="22089"/>
                </a:cubicBezTo>
                <a:cubicBezTo>
                  <a:pt x="179957" y="22348"/>
                  <a:pt x="179647" y="22451"/>
                  <a:pt x="179285" y="22451"/>
                </a:cubicBezTo>
                <a:lnTo>
                  <a:pt x="168370" y="22451"/>
                </a:lnTo>
                <a:cubicBezTo>
                  <a:pt x="168008" y="22451"/>
                  <a:pt x="167750" y="22348"/>
                  <a:pt x="167491" y="22089"/>
                </a:cubicBezTo>
                <a:cubicBezTo>
                  <a:pt x="167233" y="21830"/>
                  <a:pt x="167129" y="21520"/>
                  <a:pt x="167129" y="21158"/>
                </a:cubicBezTo>
                <a:lnTo>
                  <a:pt x="167129" y="1604"/>
                </a:lnTo>
                <a:cubicBezTo>
                  <a:pt x="167129" y="1241"/>
                  <a:pt x="167233" y="983"/>
                  <a:pt x="167491" y="724"/>
                </a:cubicBezTo>
                <a:cubicBezTo>
                  <a:pt x="167750" y="465"/>
                  <a:pt x="168060" y="362"/>
                  <a:pt x="168422" y="362"/>
                </a:cubicBezTo>
                <a:close/>
                <a:moveTo>
                  <a:pt x="146024" y="362"/>
                </a:moveTo>
                <a:cubicBezTo>
                  <a:pt x="146334" y="362"/>
                  <a:pt x="146645" y="465"/>
                  <a:pt x="146903" y="724"/>
                </a:cubicBezTo>
                <a:cubicBezTo>
                  <a:pt x="147162" y="983"/>
                  <a:pt x="147317" y="1293"/>
                  <a:pt x="147317" y="1655"/>
                </a:cubicBezTo>
                <a:lnTo>
                  <a:pt x="147317" y="14174"/>
                </a:lnTo>
                <a:cubicBezTo>
                  <a:pt x="147317" y="15364"/>
                  <a:pt x="147576" y="16399"/>
                  <a:pt x="148093" y="17278"/>
                </a:cubicBezTo>
                <a:cubicBezTo>
                  <a:pt x="148610" y="18157"/>
                  <a:pt x="149335" y="18882"/>
                  <a:pt x="150214" y="19399"/>
                </a:cubicBezTo>
                <a:cubicBezTo>
                  <a:pt x="151145" y="19916"/>
                  <a:pt x="152128" y="20175"/>
                  <a:pt x="153162" y="20175"/>
                </a:cubicBezTo>
                <a:cubicBezTo>
                  <a:pt x="154197" y="20175"/>
                  <a:pt x="155180" y="19916"/>
                  <a:pt x="156111" y="19399"/>
                </a:cubicBezTo>
                <a:cubicBezTo>
                  <a:pt x="156990" y="18882"/>
                  <a:pt x="157714" y="18209"/>
                  <a:pt x="158283" y="17278"/>
                </a:cubicBezTo>
                <a:cubicBezTo>
                  <a:pt x="158852" y="16347"/>
                  <a:pt x="159111" y="15312"/>
                  <a:pt x="159111" y="14174"/>
                </a:cubicBezTo>
                <a:lnTo>
                  <a:pt x="159111" y="1655"/>
                </a:lnTo>
                <a:cubicBezTo>
                  <a:pt x="159111" y="1293"/>
                  <a:pt x="159214" y="983"/>
                  <a:pt x="159421" y="724"/>
                </a:cubicBezTo>
                <a:cubicBezTo>
                  <a:pt x="159628" y="465"/>
                  <a:pt x="159938" y="362"/>
                  <a:pt x="160301" y="362"/>
                </a:cubicBezTo>
                <a:cubicBezTo>
                  <a:pt x="160663" y="362"/>
                  <a:pt x="160973" y="465"/>
                  <a:pt x="161180" y="724"/>
                </a:cubicBezTo>
                <a:cubicBezTo>
                  <a:pt x="161439" y="983"/>
                  <a:pt x="161542" y="1293"/>
                  <a:pt x="161542" y="1655"/>
                </a:cubicBezTo>
                <a:lnTo>
                  <a:pt x="161542" y="14174"/>
                </a:lnTo>
                <a:cubicBezTo>
                  <a:pt x="161542" y="15778"/>
                  <a:pt x="161128" y="17226"/>
                  <a:pt x="160404" y="18520"/>
                </a:cubicBezTo>
                <a:cubicBezTo>
                  <a:pt x="159680" y="19813"/>
                  <a:pt x="158645" y="20847"/>
                  <a:pt x="157404" y="21572"/>
                </a:cubicBezTo>
                <a:cubicBezTo>
                  <a:pt x="156163" y="22348"/>
                  <a:pt x="154714" y="22710"/>
                  <a:pt x="153110" y="22710"/>
                </a:cubicBezTo>
                <a:cubicBezTo>
                  <a:pt x="151507" y="22710"/>
                  <a:pt x="150059" y="22296"/>
                  <a:pt x="148766" y="21572"/>
                </a:cubicBezTo>
                <a:cubicBezTo>
                  <a:pt x="147524" y="20796"/>
                  <a:pt x="146490" y="19813"/>
                  <a:pt x="145765" y="18520"/>
                </a:cubicBezTo>
                <a:cubicBezTo>
                  <a:pt x="145041" y="17226"/>
                  <a:pt x="144679" y="15778"/>
                  <a:pt x="144679" y="14174"/>
                </a:cubicBezTo>
                <a:lnTo>
                  <a:pt x="144679" y="1655"/>
                </a:lnTo>
                <a:cubicBezTo>
                  <a:pt x="144679" y="1293"/>
                  <a:pt x="144783" y="983"/>
                  <a:pt x="145041" y="724"/>
                </a:cubicBezTo>
                <a:cubicBezTo>
                  <a:pt x="145300" y="465"/>
                  <a:pt x="145610" y="362"/>
                  <a:pt x="146024" y="362"/>
                </a:cubicBezTo>
                <a:close/>
                <a:moveTo>
                  <a:pt x="95849" y="362"/>
                </a:moveTo>
                <a:lnTo>
                  <a:pt x="110540" y="362"/>
                </a:lnTo>
                <a:cubicBezTo>
                  <a:pt x="110902" y="362"/>
                  <a:pt x="111212" y="465"/>
                  <a:pt x="111419" y="672"/>
                </a:cubicBezTo>
                <a:cubicBezTo>
                  <a:pt x="111678" y="879"/>
                  <a:pt x="111781" y="1190"/>
                  <a:pt x="111781" y="1552"/>
                </a:cubicBezTo>
                <a:cubicBezTo>
                  <a:pt x="111781" y="1914"/>
                  <a:pt x="111678" y="2224"/>
                  <a:pt x="111419" y="2431"/>
                </a:cubicBezTo>
                <a:cubicBezTo>
                  <a:pt x="111161" y="2638"/>
                  <a:pt x="110850" y="2742"/>
                  <a:pt x="110488" y="2742"/>
                </a:cubicBezTo>
                <a:lnTo>
                  <a:pt x="104488" y="2742"/>
                </a:lnTo>
                <a:lnTo>
                  <a:pt x="104488" y="21158"/>
                </a:lnTo>
                <a:cubicBezTo>
                  <a:pt x="104488" y="21520"/>
                  <a:pt x="104384" y="21830"/>
                  <a:pt x="104126" y="22089"/>
                </a:cubicBezTo>
                <a:cubicBezTo>
                  <a:pt x="103867" y="22348"/>
                  <a:pt x="103557" y="22451"/>
                  <a:pt x="103143" y="22451"/>
                </a:cubicBezTo>
                <a:cubicBezTo>
                  <a:pt x="102781" y="22451"/>
                  <a:pt x="102471" y="22348"/>
                  <a:pt x="102212" y="22089"/>
                </a:cubicBezTo>
                <a:cubicBezTo>
                  <a:pt x="101953" y="21830"/>
                  <a:pt x="101850" y="21520"/>
                  <a:pt x="101850" y="21158"/>
                </a:cubicBezTo>
                <a:lnTo>
                  <a:pt x="101850" y="2742"/>
                </a:lnTo>
                <a:lnTo>
                  <a:pt x="95849" y="2742"/>
                </a:lnTo>
                <a:cubicBezTo>
                  <a:pt x="95488" y="2742"/>
                  <a:pt x="95229" y="2638"/>
                  <a:pt x="94970" y="2431"/>
                </a:cubicBezTo>
                <a:cubicBezTo>
                  <a:pt x="94712" y="2173"/>
                  <a:pt x="94608" y="1914"/>
                  <a:pt x="94608" y="1552"/>
                </a:cubicBezTo>
                <a:cubicBezTo>
                  <a:pt x="94608" y="1190"/>
                  <a:pt x="94712" y="879"/>
                  <a:pt x="94970" y="672"/>
                </a:cubicBezTo>
                <a:cubicBezTo>
                  <a:pt x="95177" y="465"/>
                  <a:pt x="95488" y="362"/>
                  <a:pt x="95849" y="362"/>
                </a:cubicBezTo>
                <a:close/>
                <a:moveTo>
                  <a:pt x="79608" y="362"/>
                </a:moveTo>
                <a:lnTo>
                  <a:pt x="90832" y="362"/>
                </a:lnTo>
                <a:cubicBezTo>
                  <a:pt x="91194" y="362"/>
                  <a:pt x="91505" y="517"/>
                  <a:pt x="91763" y="724"/>
                </a:cubicBezTo>
                <a:cubicBezTo>
                  <a:pt x="92022" y="931"/>
                  <a:pt x="92125" y="1241"/>
                  <a:pt x="92125" y="1604"/>
                </a:cubicBezTo>
                <a:cubicBezTo>
                  <a:pt x="92125" y="1966"/>
                  <a:pt x="92022" y="2276"/>
                  <a:pt x="91763" y="2483"/>
                </a:cubicBezTo>
                <a:cubicBezTo>
                  <a:pt x="91505" y="2690"/>
                  <a:pt x="91194" y="2793"/>
                  <a:pt x="90832" y="2793"/>
                </a:cubicBezTo>
                <a:lnTo>
                  <a:pt x="90832" y="2845"/>
                </a:lnTo>
                <a:lnTo>
                  <a:pt x="80952" y="2845"/>
                </a:lnTo>
                <a:lnTo>
                  <a:pt x="80952" y="9932"/>
                </a:lnTo>
                <a:lnTo>
                  <a:pt x="89436" y="9932"/>
                </a:lnTo>
                <a:cubicBezTo>
                  <a:pt x="89798" y="9932"/>
                  <a:pt x="90108" y="10087"/>
                  <a:pt x="90367" y="10294"/>
                </a:cubicBezTo>
                <a:cubicBezTo>
                  <a:pt x="90626" y="10501"/>
                  <a:pt x="90729" y="10812"/>
                  <a:pt x="90729" y="11174"/>
                </a:cubicBezTo>
                <a:cubicBezTo>
                  <a:pt x="90729" y="11536"/>
                  <a:pt x="90626" y="11846"/>
                  <a:pt x="90367" y="12053"/>
                </a:cubicBezTo>
                <a:cubicBezTo>
                  <a:pt x="90108" y="12260"/>
                  <a:pt x="89798" y="12364"/>
                  <a:pt x="89436" y="12364"/>
                </a:cubicBezTo>
                <a:lnTo>
                  <a:pt x="80952" y="12364"/>
                </a:lnTo>
                <a:lnTo>
                  <a:pt x="80952" y="20020"/>
                </a:lnTo>
                <a:lnTo>
                  <a:pt x="90832" y="20020"/>
                </a:lnTo>
                <a:cubicBezTo>
                  <a:pt x="91194" y="20020"/>
                  <a:pt x="91505" y="20123"/>
                  <a:pt x="91763" y="20382"/>
                </a:cubicBezTo>
                <a:cubicBezTo>
                  <a:pt x="92022" y="20589"/>
                  <a:pt x="92125" y="20899"/>
                  <a:pt x="92125" y="21210"/>
                </a:cubicBezTo>
                <a:cubicBezTo>
                  <a:pt x="92125" y="21572"/>
                  <a:pt x="92022" y="21882"/>
                  <a:pt x="91763" y="22089"/>
                </a:cubicBezTo>
                <a:cubicBezTo>
                  <a:pt x="91505" y="22348"/>
                  <a:pt x="91194" y="22451"/>
                  <a:pt x="90832" y="22451"/>
                </a:cubicBezTo>
                <a:lnTo>
                  <a:pt x="79608" y="22451"/>
                </a:lnTo>
                <a:cubicBezTo>
                  <a:pt x="79246" y="22451"/>
                  <a:pt x="78987" y="22348"/>
                  <a:pt x="78728" y="22089"/>
                </a:cubicBezTo>
                <a:cubicBezTo>
                  <a:pt x="78470" y="21830"/>
                  <a:pt x="78366" y="21520"/>
                  <a:pt x="78366" y="21158"/>
                </a:cubicBezTo>
                <a:lnTo>
                  <a:pt x="78366" y="1604"/>
                </a:lnTo>
                <a:cubicBezTo>
                  <a:pt x="78366" y="1241"/>
                  <a:pt x="78470" y="983"/>
                  <a:pt x="78728" y="724"/>
                </a:cubicBezTo>
                <a:cubicBezTo>
                  <a:pt x="78935" y="465"/>
                  <a:pt x="79246" y="362"/>
                  <a:pt x="79608" y="362"/>
                </a:cubicBezTo>
                <a:close/>
                <a:moveTo>
                  <a:pt x="61606" y="362"/>
                </a:moveTo>
                <a:lnTo>
                  <a:pt x="72831" y="362"/>
                </a:lnTo>
                <a:cubicBezTo>
                  <a:pt x="73193" y="362"/>
                  <a:pt x="73504" y="517"/>
                  <a:pt x="73762" y="724"/>
                </a:cubicBezTo>
                <a:cubicBezTo>
                  <a:pt x="74021" y="931"/>
                  <a:pt x="74124" y="1241"/>
                  <a:pt x="74124" y="1604"/>
                </a:cubicBezTo>
                <a:cubicBezTo>
                  <a:pt x="74124" y="1966"/>
                  <a:pt x="74021" y="2276"/>
                  <a:pt x="73762" y="2483"/>
                </a:cubicBezTo>
                <a:cubicBezTo>
                  <a:pt x="73504" y="2690"/>
                  <a:pt x="73193" y="2793"/>
                  <a:pt x="72831" y="2793"/>
                </a:cubicBezTo>
                <a:lnTo>
                  <a:pt x="72831" y="2845"/>
                </a:lnTo>
                <a:lnTo>
                  <a:pt x="62951" y="2845"/>
                </a:lnTo>
                <a:lnTo>
                  <a:pt x="62951" y="9932"/>
                </a:lnTo>
                <a:lnTo>
                  <a:pt x="71435" y="9932"/>
                </a:lnTo>
                <a:cubicBezTo>
                  <a:pt x="71797" y="9932"/>
                  <a:pt x="72107" y="10087"/>
                  <a:pt x="72366" y="10294"/>
                </a:cubicBezTo>
                <a:cubicBezTo>
                  <a:pt x="72624" y="10501"/>
                  <a:pt x="72728" y="10812"/>
                  <a:pt x="72728" y="11174"/>
                </a:cubicBezTo>
                <a:cubicBezTo>
                  <a:pt x="72728" y="11536"/>
                  <a:pt x="72624" y="11846"/>
                  <a:pt x="72366" y="12053"/>
                </a:cubicBezTo>
                <a:cubicBezTo>
                  <a:pt x="72107" y="12260"/>
                  <a:pt x="71797" y="12364"/>
                  <a:pt x="71435" y="12364"/>
                </a:cubicBezTo>
                <a:lnTo>
                  <a:pt x="62951" y="12364"/>
                </a:lnTo>
                <a:lnTo>
                  <a:pt x="62951" y="20020"/>
                </a:lnTo>
                <a:lnTo>
                  <a:pt x="72831" y="20020"/>
                </a:lnTo>
                <a:cubicBezTo>
                  <a:pt x="73193" y="20020"/>
                  <a:pt x="73504" y="20123"/>
                  <a:pt x="73762" y="20382"/>
                </a:cubicBezTo>
                <a:cubicBezTo>
                  <a:pt x="74021" y="20589"/>
                  <a:pt x="74124" y="20899"/>
                  <a:pt x="74124" y="21210"/>
                </a:cubicBezTo>
                <a:cubicBezTo>
                  <a:pt x="74124" y="21572"/>
                  <a:pt x="74021" y="21882"/>
                  <a:pt x="73762" y="22089"/>
                </a:cubicBezTo>
                <a:cubicBezTo>
                  <a:pt x="73504" y="22348"/>
                  <a:pt x="73193" y="22451"/>
                  <a:pt x="72831" y="22451"/>
                </a:cubicBezTo>
                <a:lnTo>
                  <a:pt x="61606" y="22451"/>
                </a:lnTo>
                <a:cubicBezTo>
                  <a:pt x="61244" y="22451"/>
                  <a:pt x="60986" y="22348"/>
                  <a:pt x="60727" y="22089"/>
                </a:cubicBezTo>
                <a:cubicBezTo>
                  <a:pt x="60469" y="21830"/>
                  <a:pt x="60365" y="21520"/>
                  <a:pt x="60365" y="21158"/>
                </a:cubicBezTo>
                <a:lnTo>
                  <a:pt x="60365" y="1604"/>
                </a:lnTo>
                <a:cubicBezTo>
                  <a:pt x="60365" y="1241"/>
                  <a:pt x="60469" y="983"/>
                  <a:pt x="60727" y="724"/>
                </a:cubicBezTo>
                <a:cubicBezTo>
                  <a:pt x="60934" y="465"/>
                  <a:pt x="61244" y="362"/>
                  <a:pt x="61606" y="362"/>
                </a:cubicBezTo>
                <a:close/>
                <a:moveTo>
                  <a:pt x="19191" y="362"/>
                </a:moveTo>
                <a:lnTo>
                  <a:pt x="33881" y="362"/>
                </a:lnTo>
                <a:cubicBezTo>
                  <a:pt x="34243" y="362"/>
                  <a:pt x="34553" y="465"/>
                  <a:pt x="34760" y="672"/>
                </a:cubicBezTo>
                <a:cubicBezTo>
                  <a:pt x="35019" y="879"/>
                  <a:pt x="35122" y="1190"/>
                  <a:pt x="35122" y="1552"/>
                </a:cubicBezTo>
                <a:cubicBezTo>
                  <a:pt x="35122" y="1914"/>
                  <a:pt x="35019" y="2224"/>
                  <a:pt x="34760" y="2431"/>
                </a:cubicBezTo>
                <a:cubicBezTo>
                  <a:pt x="34502" y="2638"/>
                  <a:pt x="34191" y="2742"/>
                  <a:pt x="33829" y="2742"/>
                </a:cubicBezTo>
                <a:lnTo>
                  <a:pt x="27829" y="2742"/>
                </a:lnTo>
                <a:lnTo>
                  <a:pt x="27829" y="21158"/>
                </a:lnTo>
                <a:cubicBezTo>
                  <a:pt x="27829" y="21520"/>
                  <a:pt x="27725" y="21830"/>
                  <a:pt x="27467" y="22089"/>
                </a:cubicBezTo>
                <a:cubicBezTo>
                  <a:pt x="27208" y="22348"/>
                  <a:pt x="26898" y="22451"/>
                  <a:pt x="26484" y="22451"/>
                </a:cubicBezTo>
                <a:cubicBezTo>
                  <a:pt x="26122" y="22451"/>
                  <a:pt x="25812" y="22348"/>
                  <a:pt x="25553" y="22089"/>
                </a:cubicBezTo>
                <a:cubicBezTo>
                  <a:pt x="25294" y="21830"/>
                  <a:pt x="25191" y="21520"/>
                  <a:pt x="25191" y="21158"/>
                </a:cubicBezTo>
                <a:lnTo>
                  <a:pt x="25191" y="2742"/>
                </a:lnTo>
                <a:lnTo>
                  <a:pt x="19191" y="2742"/>
                </a:lnTo>
                <a:cubicBezTo>
                  <a:pt x="18829" y="2742"/>
                  <a:pt x="18570" y="2638"/>
                  <a:pt x="18311" y="2431"/>
                </a:cubicBezTo>
                <a:cubicBezTo>
                  <a:pt x="18053" y="2173"/>
                  <a:pt x="17949" y="1914"/>
                  <a:pt x="17949" y="1552"/>
                </a:cubicBezTo>
                <a:cubicBezTo>
                  <a:pt x="17949" y="1190"/>
                  <a:pt x="18053" y="879"/>
                  <a:pt x="18311" y="672"/>
                </a:cubicBezTo>
                <a:cubicBezTo>
                  <a:pt x="18518" y="465"/>
                  <a:pt x="18829" y="362"/>
                  <a:pt x="19191" y="362"/>
                </a:cubicBezTo>
                <a:close/>
                <a:moveTo>
                  <a:pt x="224907" y="259"/>
                </a:moveTo>
                <a:lnTo>
                  <a:pt x="233649" y="259"/>
                </a:lnTo>
                <a:cubicBezTo>
                  <a:pt x="234839" y="259"/>
                  <a:pt x="235925" y="569"/>
                  <a:pt x="236856" y="1087"/>
                </a:cubicBezTo>
                <a:cubicBezTo>
                  <a:pt x="237839" y="1656"/>
                  <a:pt x="238563" y="2380"/>
                  <a:pt x="239132" y="3311"/>
                </a:cubicBezTo>
                <a:cubicBezTo>
                  <a:pt x="239701" y="4294"/>
                  <a:pt x="239960" y="5329"/>
                  <a:pt x="239960" y="6570"/>
                </a:cubicBezTo>
                <a:cubicBezTo>
                  <a:pt x="239960" y="7450"/>
                  <a:pt x="239805" y="8277"/>
                  <a:pt x="239443" y="9053"/>
                </a:cubicBezTo>
                <a:cubicBezTo>
                  <a:pt x="239080" y="9778"/>
                  <a:pt x="238615" y="10450"/>
                  <a:pt x="238046" y="11019"/>
                </a:cubicBezTo>
                <a:cubicBezTo>
                  <a:pt x="237529" y="11536"/>
                  <a:pt x="236960" y="11898"/>
                  <a:pt x="236339" y="12157"/>
                </a:cubicBezTo>
                <a:cubicBezTo>
                  <a:pt x="236649" y="12312"/>
                  <a:pt x="236960" y="12519"/>
                  <a:pt x="237270" y="12726"/>
                </a:cubicBezTo>
                <a:cubicBezTo>
                  <a:pt x="237839" y="13192"/>
                  <a:pt x="238305" y="13709"/>
                  <a:pt x="238667" y="14382"/>
                </a:cubicBezTo>
                <a:cubicBezTo>
                  <a:pt x="239029" y="15054"/>
                  <a:pt x="239236" y="15830"/>
                  <a:pt x="239236" y="16709"/>
                </a:cubicBezTo>
                <a:cubicBezTo>
                  <a:pt x="239288" y="17485"/>
                  <a:pt x="239339" y="18106"/>
                  <a:pt x="239391" y="18572"/>
                </a:cubicBezTo>
                <a:cubicBezTo>
                  <a:pt x="239443" y="19037"/>
                  <a:pt x="239546" y="19400"/>
                  <a:pt x="239650" y="19658"/>
                </a:cubicBezTo>
                <a:cubicBezTo>
                  <a:pt x="239753" y="19917"/>
                  <a:pt x="239960" y="20124"/>
                  <a:pt x="240167" y="20279"/>
                </a:cubicBezTo>
                <a:cubicBezTo>
                  <a:pt x="240425" y="20486"/>
                  <a:pt x="240633" y="20744"/>
                  <a:pt x="240736" y="21003"/>
                </a:cubicBezTo>
                <a:cubicBezTo>
                  <a:pt x="240839" y="21314"/>
                  <a:pt x="240788" y="21624"/>
                  <a:pt x="240581" y="21934"/>
                </a:cubicBezTo>
                <a:cubicBezTo>
                  <a:pt x="240477" y="22141"/>
                  <a:pt x="240270" y="22296"/>
                  <a:pt x="240063" y="22348"/>
                </a:cubicBezTo>
                <a:cubicBezTo>
                  <a:pt x="239857" y="22452"/>
                  <a:pt x="239598" y="22452"/>
                  <a:pt x="239391" y="22452"/>
                </a:cubicBezTo>
                <a:cubicBezTo>
                  <a:pt x="239132" y="22400"/>
                  <a:pt x="238925" y="22348"/>
                  <a:pt x="238770" y="22245"/>
                </a:cubicBezTo>
                <a:cubicBezTo>
                  <a:pt x="238408" y="22090"/>
                  <a:pt x="238098" y="21779"/>
                  <a:pt x="237787" y="21417"/>
                </a:cubicBezTo>
                <a:cubicBezTo>
                  <a:pt x="237477" y="21055"/>
                  <a:pt x="237218" y="20486"/>
                  <a:pt x="237012" y="19813"/>
                </a:cubicBezTo>
                <a:cubicBezTo>
                  <a:pt x="236804" y="19141"/>
                  <a:pt x="236701" y="18158"/>
                  <a:pt x="236701" y="16968"/>
                </a:cubicBezTo>
                <a:cubicBezTo>
                  <a:pt x="236701" y="16296"/>
                  <a:pt x="236598" y="15778"/>
                  <a:pt x="236391" y="15313"/>
                </a:cubicBezTo>
                <a:cubicBezTo>
                  <a:pt x="236132" y="14847"/>
                  <a:pt x="235873" y="14485"/>
                  <a:pt x="235511" y="14226"/>
                </a:cubicBezTo>
                <a:cubicBezTo>
                  <a:pt x="235150" y="13968"/>
                  <a:pt x="234787" y="13761"/>
                  <a:pt x="234322" y="13657"/>
                </a:cubicBezTo>
                <a:cubicBezTo>
                  <a:pt x="233908" y="13554"/>
                  <a:pt x="233442" y="13502"/>
                  <a:pt x="232977" y="13502"/>
                </a:cubicBezTo>
                <a:lnTo>
                  <a:pt x="226304" y="13502"/>
                </a:lnTo>
                <a:lnTo>
                  <a:pt x="226304" y="21055"/>
                </a:lnTo>
                <a:cubicBezTo>
                  <a:pt x="226304" y="21417"/>
                  <a:pt x="226201" y="21727"/>
                  <a:pt x="225994" y="21986"/>
                </a:cubicBezTo>
                <a:cubicBezTo>
                  <a:pt x="225735" y="22245"/>
                  <a:pt x="225476" y="22348"/>
                  <a:pt x="225115" y="22348"/>
                </a:cubicBezTo>
                <a:cubicBezTo>
                  <a:pt x="224701" y="22348"/>
                  <a:pt x="224338" y="22245"/>
                  <a:pt x="224080" y="21986"/>
                </a:cubicBezTo>
                <a:cubicBezTo>
                  <a:pt x="223821" y="21727"/>
                  <a:pt x="223666" y="21417"/>
                  <a:pt x="223666" y="21055"/>
                </a:cubicBezTo>
                <a:lnTo>
                  <a:pt x="223666" y="1501"/>
                </a:lnTo>
                <a:cubicBezTo>
                  <a:pt x="223666" y="1138"/>
                  <a:pt x="223770" y="880"/>
                  <a:pt x="224028" y="621"/>
                </a:cubicBezTo>
                <a:cubicBezTo>
                  <a:pt x="224235" y="362"/>
                  <a:pt x="224545" y="259"/>
                  <a:pt x="224907" y="259"/>
                </a:cubicBezTo>
                <a:close/>
                <a:moveTo>
                  <a:pt x="40294" y="259"/>
                </a:moveTo>
                <a:lnTo>
                  <a:pt x="48984" y="259"/>
                </a:lnTo>
                <a:cubicBezTo>
                  <a:pt x="50174" y="259"/>
                  <a:pt x="51260" y="569"/>
                  <a:pt x="52191" y="1087"/>
                </a:cubicBezTo>
                <a:cubicBezTo>
                  <a:pt x="53174" y="1656"/>
                  <a:pt x="53899" y="2380"/>
                  <a:pt x="54467" y="3311"/>
                </a:cubicBezTo>
                <a:cubicBezTo>
                  <a:pt x="55037" y="4294"/>
                  <a:pt x="55295" y="5329"/>
                  <a:pt x="55295" y="6570"/>
                </a:cubicBezTo>
                <a:cubicBezTo>
                  <a:pt x="55295" y="7450"/>
                  <a:pt x="55140" y="8277"/>
                  <a:pt x="54778" y="9053"/>
                </a:cubicBezTo>
                <a:cubicBezTo>
                  <a:pt x="54416" y="9778"/>
                  <a:pt x="53950" y="10450"/>
                  <a:pt x="53381" y="11019"/>
                </a:cubicBezTo>
                <a:cubicBezTo>
                  <a:pt x="52864" y="11536"/>
                  <a:pt x="52295" y="11898"/>
                  <a:pt x="51674" y="12157"/>
                </a:cubicBezTo>
                <a:cubicBezTo>
                  <a:pt x="52036" y="12312"/>
                  <a:pt x="52295" y="12519"/>
                  <a:pt x="52605" y="12726"/>
                </a:cubicBezTo>
                <a:cubicBezTo>
                  <a:pt x="53174" y="13192"/>
                  <a:pt x="53640" y="13709"/>
                  <a:pt x="54002" y="14382"/>
                </a:cubicBezTo>
                <a:cubicBezTo>
                  <a:pt x="54364" y="15054"/>
                  <a:pt x="54571" y="15830"/>
                  <a:pt x="54571" y="16709"/>
                </a:cubicBezTo>
                <a:cubicBezTo>
                  <a:pt x="54623" y="17485"/>
                  <a:pt x="54675" y="18106"/>
                  <a:pt x="54726" y="18572"/>
                </a:cubicBezTo>
                <a:cubicBezTo>
                  <a:pt x="54778" y="19037"/>
                  <a:pt x="54881" y="19400"/>
                  <a:pt x="54985" y="19658"/>
                </a:cubicBezTo>
                <a:cubicBezTo>
                  <a:pt x="55088" y="19917"/>
                  <a:pt x="55295" y="20124"/>
                  <a:pt x="55502" y="20279"/>
                </a:cubicBezTo>
                <a:cubicBezTo>
                  <a:pt x="55761" y="20486"/>
                  <a:pt x="55968" y="20744"/>
                  <a:pt x="56123" y="21003"/>
                </a:cubicBezTo>
                <a:cubicBezTo>
                  <a:pt x="56226" y="21314"/>
                  <a:pt x="56175" y="21624"/>
                  <a:pt x="55968" y="21934"/>
                </a:cubicBezTo>
                <a:cubicBezTo>
                  <a:pt x="55864" y="22141"/>
                  <a:pt x="55657" y="22296"/>
                  <a:pt x="55450" y="22348"/>
                </a:cubicBezTo>
                <a:cubicBezTo>
                  <a:pt x="55244" y="22452"/>
                  <a:pt x="54985" y="22452"/>
                  <a:pt x="54778" y="22452"/>
                </a:cubicBezTo>
                <a:cubicBezTo>
                  <a:pt x="54519" y="22400"/>
                  <a:pt x="54312" y="22348"/>
                  <a:pt x="54157" y="22245"/>
                </a:cubicBezTo>
                <a:cubicBezTo>
                  <a:pt x="53795" y="22090"/>
                  <a:pt x="53485" y="21779"/>
                  <a:pt x="53174" y="21417"/>
                </a:cubicBezTo>
                <a:cubicBezTo>
                  <a:pt x="52864" y="21055"/>
                  <a:pt x="52605" y="20486"/>
                  <a:pt x="52399" y="19813"/>
                </a:cubicBezTo>
                <a:cubicBezTo>
                  <a:pt x="52191" y="19141"/>
                  <a:pt x="52088" y="18158"/>
                  <a:pt x="52088" y="16968"/>
                </a:cubicBezTo>
                <a:cubicBezTo>
                  <a:pt x="52088" y="16296"/>
                  <a:pt x="51985" y="15778"/>
                  <a:pt x="51778" y="15313"/>
                </a:cubicBezTo>
                <a:cubicBezTo>
                  <a:pt x="51519" y="14847"/>
                  <a:pt x="51260" y="14485"/>
                  <a:pt x="50898" y="14226"/>
                </a:cubicBezTo>
                <a:cubicBezTo>
                  <a:pt x="50537" y="13968"/>
                  <a:pt x="50174" y="13761"/>
                  <a:pt x="49709" y="13657"/>
                </a:cubicBezTo>
                <a:cubicBezTo>
                  <a:pt x="49295" y="13554"/>
                  <a:pt x="48829" y="13502"/>
                  <a:pt x="48364" y="13502"/>
                </a:cubicBezTo>
                <a:lnTo>
                  <a:pt x="41691" y="13502"/>
                </a:lnTo>
                <a:lnTo>
                  <a:pt x="41691" y="21055"/>
                </a:lnTo>
                <a:cubicBezTo>
                  <a:pt x="41691" y="21417"/>
                  <a:pt x="41588" y="21727"/>
                  <a:pt x="41381" y="21986"/>
                </a:cubicBezTo>
                <a:cubicBezTo>
                  <a:pt x="41122" y="22245"/>
                  <a:pt x="40863" y="22348"/>
                  <a:pt x="40502" y="22348"/>
                </a:cubicBezTo>
                <a:cubicBezTo>
                  <a:pt x="40088" y="22348"/>
                  <a:pt x="39777" y="22245"/>
                  <a:pt x="39467" y="21986"/>
                </a:cubicBezTo>
                <a:cubicBezTo>
                  <a:pt x="39208" y="21727"/>
                  <a:pt x="39053" y="21417"/>
                  <a:pt x="39053" y="21055"/>
                </a:cubicBezTo>
                <a:lnTo>
                  <a:pt x="39053" y="1501"/>
                </a:lnTo>
                <a:cubicBezTo>
                  <a:pt x="39053" y="1138"/>
                  <a:pt x="39157" y="880"/>
                  <a:pt x="39415" y="621"/>
                </a:cubicBezTo>
                <a:cubicBezTo>
                  <a:pt x="39622" y="362"/>
                  <a:pt x="39932" y="259"/>
                  <a:pt x="40294" y="259"/>
                </a:cubicBezTo>
                <a:close/>
                <a:moveTo>
                  <a:pt x="465800" y="104"/>
                </a:moveTo>
                <a:cubicBezTo>
                  <a:pt x="467041" y="104"/>
                  <a:pt x="468231" y="311"/>
                  <a:pt x="469369" y="725"/>
                </a:cubicBezTo>
                <a:cubicBezTo>
                  <a:pt x="470507" y="1139"/>
                  <a:pt x="471438" y="1759"/>
                  <a:pt x="472110" y="2587"/>
                </a:cubicBezTo>
                <a:cubicBezTo>
                  <a:pt x="472421" y="2949"/>
                  <a:pt x="472576" y="3260"/>
                  <a:pt x="472576" y="3518"/>
                </a:cubicBezTo>
                <a:cubicBezTo>
                  <a:pt x="472576" y="3725"/>
                  <a:pt x="472472" y="3932"/>
                  <a:pt x="472265" y="4139"/>
                </a:cubicBezTo>
                <a:cubicBezTo>
                  <a:pt x="472059" y="4346"/>
                  <a:pt x="471852" y="4449"/>
                  <a:pt x="471593" y="4449"/>
                </a:cubicBezTo>
                <a:cubicBezTo>
                  <a:pt x="471386" y="4449"/>
                  <a:pt x="471231" y="4398"/>
                  <a:pt x="471076" y="4242"/>
                </a:cubicBezTo>
                <a:cubicBezTo>
                  <a:pt x="470714" y="3777"/>
                  <a:pt x="470300" y="3415"/>
                  <a:pt x="469731" y="3053"/>
                </a:cubicBezTo>
                <a:cubicBezTo>
                  <a:pt x="469162" y="2691"/>
                  <a:pt x="468593" y="2432"/>
                  <a:pt x="467921" y="2225"/>
                </a:cubicBezTo>
                <a:cubicBezTo>
                  <a:pt x="467248" y="2070"/>
                  <a:pt x="466576" y="1966"/>
                  <a:pt x="465851" y="1966"/>
                </a:cubicBezTo>
                <a:cubicBezTo>
                  <a:pt x="464817" y="1966"/>
                  <a:pt x="463937" y="2122"/>
                  <a:pt x="463161" y="2432"/>
                </a:cubicBezTo>
                <a:cubicBezTo>
                  <a:pt x="462386" y="2742"/>
                  <a:pt x="461765" y="3156"/>
                  <a:pt x="461299" y="3725"/>
                </a:cubicBezTo>
                <a:cubicBezTo>
                  <a:pt x="460834" y="4294"/>
                  <a:pt x="460627" y="5018"/>
                  <a:pt x="460627" y="5794"/>
                </a:cubicBezTo>
                <a:cubicBezTo>
                  <a:pt x="460627" y="6674"/>
                  <a:pt x="460885" y="7398"/>
                  <a:pt x="461403" y="7967"/>
                </a:cubicBezTo>
                <a:cubicBezTo>
                  <a:pt x="461868" y="8536"/>
                  <a:pt x="462541" y="9002"/>
                  <a:pt x="463369" y="9364"/>
                </a:cubicBezTo>
                <a:cubicBezTo>
                  <a:pt x="464196" y="9726"/>
                  <a:pt x="465075" y="10088"/>
                  <a:pt x="466006" y="10398"/>
                </a:cubicBezTo>
                <a:cubicBezTo>
                  <a:pt x="466886" y="10657"/>
                  <a:pt x="467765" y="10968"/>
                  <a:pt x="468593" y="11278"/>
                </a:cubicBezTo>
                <a:cubicBezTo>
                  <a:pt x="469421" y="11588"/>
                  <a:pt x="470196" y="12002"/>
                  <a:pt x="470817" y="12468"/>
                </a:cubicBezTo>
                <a:cubicBezTo>
                  <a:pt x="471438" y="12933"/>
                  <a:pt x="471955" y="13554"/>
                  <a:pt x="472317" y="14278"/>
                </a:cubicBezTo>
                <a:cubicBezTo>
                  <a:pt x="472679" y="15003"/>
                  <a:pt x="472886" y="15934"/>
                  <a:pt x="472886" y="17072"/>
                </a:cubicBezTo>
                <a:cubicBezTo>
                  <a:pt x="472886" y="18158"/>
                  <a:pt x="472576" y="19089"/>
                  <a:pt x="471955" y="19969"/>
                </a:cubicBezTo>
                <a:cubicBezTo>
                  <a:pt x="471334" y="20848"/>
                  <a:pt x="470507" y="21521"/>
                  <a:pt x="469421" y="22038"/>
                </a:cubicBezTo>
                <a:cubicBezTo>
                  <a:pt x="468386" y="22555"/>
                  <a:pt x="467145" y="22814"/>
                  <a:pt x="465696" y="22814"/>
                </a:cubicBezTo>
                <a:cubicBezTo>
                  <a:pt x="464093" y="22814"/>
                  <a:pt x="462696" y="22555"/>
                  <a:pt x="461506" y="22038"/>
                </a:cubicBezTo>
                <a:cubicBezTo>
                  <a:pt x="460317" y="21521"/>
                  <a:pt x="459230" y="20693"/>
                  <a:pt x="458144" y="19658"/>
                </a:cubicBezTo>
                <a:cubicBezTo>
                  <a:pt x="458041" y="19555"/>
                  <a:pt x="457937" y="19451"/>
                  <a:pt x="457886" y="19348"/>
                </a:cubicBezTo>
                <a:cubicBezTo>
                  <a:pt x="457834" y="19193"/>
                  <a:pt x="457782" y="19038"/>
                  <a:pt x="457782" y="18882"/>
                </a:cubicBezTo>
                <a:cubicBezTo>
                  <a:pt x="457782" y="18675"/>
                  <a:pt x="457886" y="18417"/>
                  <a:pt x="458092" y="18210"/>
                </a:cubicBezTo>
                <a:cubicBezTo>
                  <a:pt x="458299" y="18003"/>
                  <a:pt x="458506" y="17899"/>
                  <a:pt x="458765" y="17899"/>
                </a:cubicBezTo>
                <a:cubicBezTo>
                  <a:pt x="458972" y="17899"/>
                  <a:pt x="459230" y="18003"/>
                  <a:pt x="459437" y="18210"/>
                </a:cubicBezTo>
                <a:cubicBezTo>
                  <a:pt x="460265" y="19089"/>
                  <a:pt x="461196" y="19762"/>
                  <a:pt x="462230" y="20227"/>
                </a:cubicBezTo>
                <a:cubicBezTo>
                  <a:pt x="463265" y="20693"/>
                  <a:pt x="464403" y="20900"/>
                  <a:pt x="465593" y="20900"/>
                </a:cubicBezTo>
                <a:cubicBezTo>
                  <a:pt x="466576" y="20900"/>
                  <a:pt x="467507" y="20745"/>
                  <a:pt x="468282" y="20434"/>
                </a:cubicBezTo>
                <a:cubicBezTo>
                  <a:pt x="469058" y="20124"/>
                  <a:pt x="469679" y="19658"/>
                  <a:pt x="470145" y="19089"/>
                </a:cubicBezTo>
                <a:cubicBezTo>
                  <a:pt x="470558" y="18469"/>
                  <a:pt x="470817" y="17796"/>
                  <a:pt x="470817" y="17020"/>
                </a:cubicBezTo>
                <a:cubicBezTo>
                  <a:pt x="470817" y="16089"/>
                  <a:pt x="470558" y="15313"/>
                  <a:pt x="470041" y="14692"/>
                </a:cubicBezTo>
                <a:cubicBezTo>
                  <a:pt x="469524" y="14071"/>
                  <a:pt x="468852" y="13606"/>
                  <a:pt x="467972" y="13192"/>
                </a:cubicBezTo>
                <a:cubicBezTo>
                  <a:pt x="467093" y="12830"/>
                  <a:pt x="466110" y="12468"/>
                  <a:pt x="465075" y="12157"/>
                </a:cubicBezTo>
                <a:cubicBezTo>
                  <a:pt x="464196" y="11899"/>
                  <a:pt x="463369" y="11588"/>
                  <a:pt x="462593" y="11278"/>
                </a:cubicBezTo>
                <a:cubicBezTo>
                  <a:pt x="461817" y="10968"/>
                  <a:pt x="461144" y="10554"/>
                  <a:pt x="460523" y="10088"/>
                </a:cubicBezTo>
                <a:cubicBezTo>
                  <a:pt x="459954" y="9623"/>
                  <a:pt x="459489" y="9002"/>
                  <a:pt x="459127" y="8329"/>
                </a:cubicBezTo>
                <a:cubicBezTo>
                  <a:pt x="458765" y="7605"/>
                  <a:pt x="458609" y="6777"/>
                  <a:pt x="458609" y="5794"/>
                </a:cubicBezTo>
                <a:cubicBezTo>
                  <a:pt x="458609" y="4708"/>
                  <a:pt x="458920" y="3725"/>
                  <a:pt x="459489" y="2846"/>
                </a:cubicBezTo>
                <a:cubicBezTo>
                  <a:pt x="460110" y="2018"/>
                  <a:pt x="460937" y="1346"/>
                  <a:pt x="462024" y="828"/>
                </a:cubicBezTo>
                <a:cubicBezTo>
                  <a:pt x="463110" y="363"/>
                  <a:pt x="464351" y="104"/>
                  <a:pt x="465800" y="104"/>
                </a:cubicBezTo>
                <a:close/>
                <a:moveTo>
                  <a:pt x="392502" y="104"/>
                </a:moveTo>
                <a:cubicBezTo>
                  <a:pt x="393640" y="104"/>
                  <a:pt x="394726" y="259"/>
                  <a:pt x="395761" y="518"/>
                </a:cubicBezTo>
                <a:cubicBezTo>
                  <a:pt x="396796" y="776"/>
                  <a:pt x="397727" y="1190"/>
                  <a:pt x="398554" y="1708"/>
                </a:cubicBezTo>
                <a:cubicBezTo>
                  <a:pt x="398658" y="1811"/>
                  <a:pt x="398813" y="1915"/>
                  <a:pt x="398864" y="2070"/>
                </a:cubicBezTo>
                <a:cubicBezTo>
                  <a:pt x="398916" y="2173"/>
                  <a:pt x="398968" y="2328"/>
                  <a:pt x="398968" y="2484"/>
                </a:cubicBezTo>
                <a:cubicBezTo>
                  <a:pt x="398968" y="2794"/>
                  <a:pt x="398916" y="3053"/>
                  <a:pt x="398709" y="3208"/>
                </a:cubicBezTo>
                <a:cubicBezTo>
                  <a:pt x="398502" y="3363"/>
                  <a:pt x="398296" y="3467"/>
                  <a:pt x="398089" y="3467"/>
                </a:cubicBezTo>
                <a:cubicBezTo>
                  <a:pt x="397985" y="3467"/>
                  <a:pt x="397882" y="3415"/>
                  <a:pt x="397778" y="3415"/>
                </a:cubicBezTo>
                <a:cubicBezTo>
                  <a:pt x="397675" y="3415"/>
                  <a:pt x="397623" y="3363"/>
                  <a:pt x="397520" y="3311"/>
                </a:cubicBezTo>
                <a:cubicBezTo>
                  <a:pt x="396796" y="2949"/>
                  <a:pt x="396020" y="2587"/>
                  <a:pt x="395192" y="2380"/>
                </a:cubicBezTo>
                <a:cubicBezTo>
                  <a:pt x="394364" y="2122"/>
                  <a:pt x="393433" y="2018"/>
                  <a:pt x="392502" y="2018"/>
                </a:cubicBezTo>
                <a:cubicBezTo>
                  <a:pt x="390692" y="2018"/>
                  <a:pt x="389088" y="2432"/>
                  <a:pt x="387692" y="3260"/>
                </a:cubicBezTo>
                <a:cubicBezTo>
                  <a:pt x="386295" y="4087"/>
                  <a:pt x="385157" y="5174"/>
                  <a:pt x="384381" y="6622"/>
                </a:cubicBezTo>
                <a:cubicBezTo>
                  <a:pt x="383605" y="8071"/>
                  <a:pt x="383191" y="9674"/>
                  <a:pt x="383191" y="11485"/>
                </a:cubicBezTo>
                <a:cubicBezTo>
                  <a:pt x="383191" y="13295"/>
                  <a:pt x="383605" y="14899"/>
                  <a:pt x="384381" y="16348"/>
                </a:cubicBezTo>
                <a:cubicBezTo>
                  <a:pt x="385157" y="17744"/>
                  <a:pt x="386295" y="18882"/>
                  <a:pt x="387692" y="19710"/>
                </a:cubicBezTo>
                <a:cubicBezTo>
                  <a:pt x="389088" y="20538"/>
                  <a:pt x="390692" y="20952"/>
                  <a:pt x="392502" y="20952"/>
                </a:cubicBezTo>
                <a:cubicBezTo>
                  <a:pt x="393433" y="20952"/>
                  <a:pt x="394364" y="20796"/>
                  <a:pt x="395347" y="20538"/>
                </a:cubicBezTo>
                <a:cubicBezTo>
                  <a:pt x="396226" y="20279"/>
                  <a:pt x="397002" y="19917"/>
                  <a:pt x="397675" y="19503"/>
                </a:cubicBezTo>
                <a:lnTo>
                  <a:pt x="397675" y="13244"/>
                </a:lnTo>
                <a:lnTo>
                  <a:pt x="392709" y="13244"/>
                </a:lnTo>
                <a:cubicBezTo>
                  <a:pt x="392450" y="13244"/>
                  <a:pt x="392244" y="13140"/>
                  <a:pt x="392036" y="12933"/>
                </a:cubicBezTo>
                <a:cubicBezTo>
                  <a:pt x="391830" y="12726"/>
                  <a:pt x="391726" y="12519"/>
                  <a:pt x="391726" y="12261"/>
                </a:cubicBezTo>
                <a:cubicBezTo>
                  <a:pt x="391726" y="12002"/>
                  <a:pt x="391830" y="11743"/>
                  <a:pt x="392036" y="11588"/>
                </a:cubicBezTo>
                <a:cubicBezTo>
                  <a:pt x="392192" y="11433"/>
                  <a:pt x="392450" y="11330"/>
                  <a:pt x="392709" y="11330"/>
                </a:cubicBezTo>
                <a:lnTo>
                  <a:pt x="398761" y="11330"/>
                </a:lnTo>
                <a:cubicBezTo>
                  <a:pt x="399020" y="11330"/>
                  <a:pt x="399227" y="11433"/>
                  <a:pt x="399382" y="11640"/>
                </a:cubicBezTo>
                <a:cubicBezTo>
                  <a:pt x="399537" y="11795"/>
                  <a:pt x="399640" y="12054"/>
                  <a:pt x="399640" y="12313"/>
                </a:cubicBezTo>
                <a:lnTo>
                  <a:pt x="399640" y="19917"/>
                </a:lnTo>
                <a:cubicBezTo>
                  <a:pt x="399640" y="20072"/>
                  <a:pt x="399640" y="20227"/>
                  <a:pt x="399537" y="20383"/>
                </a:cubicBezTo>
                <a:cubicBezTo>
                  <a:pt x="399433" y="20538"/>
                  <a:pt x="399330" y="20641"/>
                  <a:pt x="399175" y="20745"/>
                </a:cubicBezTo>
                <a:cubicBezTo>
                  <a:pt x="398244" y="21365"/>
                  <a:pt x="397209" y="21883"/>
                  <a:pt x="396071" y="22245"/>
                </a:cubicBezTo>
                <a:cubicBezTo>
                  <a:pt x="394933" y="22607"/>
                  <a:pt x="393744" y="22814"/>
                  <a:pt x="392502" y="22814"/>
                </a:cubicBezTo>
                <a:cubicBezTo>
                  <a:pt x="390899" y="22814"/>
                  <a:pt x="389398" y="22555"/>
                  <a:pt x="388002" y="21986"/>
                </a:cubicBezTo>
                <a:cubicBezTo>
                  <a:pt x="386605" y="21417"/>
                  <a:pt x="385416" y="20641"/>
                  <a:pt x="384381" y="19607"/>
                </a:cubicBezTo>
                <a:cubicBezTo>
                  <a:pt x="383346" y="18572"/>
                  <a:pt x="382571" y="17382"/>
                  <a:pt x="382001" y="15985"/>
                </a:cubicBezTo>
                <a:cubicBezTo>
                  <a:pt x="381433" y="14589"/>
                  <a:pt x="381174" y="13089"/>
                  <a:pt x="381174" y="11485"/>
                </a:cubicBezTo>
                <a:cubicBezTo>
                  <a:pt x="381174" y="9881"/>
                  <a:pt x="381433" y="8381"/>
                  <a:pt x="382001" y="6984"/>
                </a:cubicBezTo>
                <a:cubicBezTo>
                  <a:pt x="382571" y="5587"/>
                  <a:pt x="383346" y="4398"/>
                  <a:pt x="384381" y="3363"/>
                </a:cubicBezTo>
                <a:cubicBezTo>
                  <a:pt x="385416" y="2328"/>
                  <a:pt x="386605" y="1552"/>
                  <a:pt x="388002" y="983"/>
                </a:cubicBezTo>
                <a:cubicBezTo>
                  <a:pt x="389398" y="414"/>
                  <a:pt x="390899" y="104"/>
                  <a:pt x="392502" y="104"/>
                </a:cubicBezTo>
                <a:close/>
                <a:moveTo>
                  <a:pt x="134179" y="104"/>
                </a:moveTo>
                <a:cubicBezTo>
                  <a:pt x="135265" y="104"/>
                  <a:pt x="136352" y="259"/>
                  <a:pt x="137386" y="570"/>
                </a:cubicBezTo>
                <a:cubicBezTo>
                  <a:pt x="138421" y="828"/>
                  <a:pt x="139352" y="1242"/>
                  <a:pt x="140231" y="1811"/>
                </a:cubicBezTo>
                <a:cubicBezTo>
                  <a:pt x="140593" y="1966"/>
                  <a:pt x="140800" y="2277"/>
                  <a:pt x="140852" y="2639"/>
                </a:cubicBezTo>
                <a:cubicBezTo>
                  <a:pt x="140904" y="3001"/>
                  <a:pt x="140800" y="3363"/>
                  <a:pt x="140541" y="3673"/>
                </a:cubicBezTo>
                <a:cubicBezTo>
                  <a:pt x="140335" y="3984"/>
                  <a:pt x="140128" y="4139"/>
                  <a:pt x="139817" y="4139"/>
                </a:cubicBezTo>
                <a:cubicBezTo>
                  <a:pt x="139507" y="4139"/>
                  <a:pt x="139248" y="4087"/>
                  <a:pt x="138938" y="3932"/>
                </a:cubicBezTo>
                <a:cubicBezTo>
                  <a:pt x="138265" y="3518"/>
                  <a:pt x="137490" y="3208"/>
                  <a:pt x="136714" y="2949"/>
                </a:cubicBezTo>
                <a:cubicBezTo>
                  <a:pt x="135886" y="2691"/>
                  <a:pt x="135058" y="2587"/>
                  <a:pt x="134179" y="2587"/>
                </a:cubicBezTo>
                <a:cubicBezTo>
                  <a:pt x="132938" y="2587"/>
                  <a:pt x="131800" y="2846"/>
                  <a:pt x="130765" y="3260"/>
                </a:cubicBezTo>
                <a:cubicBezTo>
                  <a:pt x="129731" y="3673"/>
                  <a:pt x="128851" y="4294"/>
                  <a:pt x="128075" y="5070"/>
                </a:cubicBezTo>
                <a:cubicBezTo>
                  <a:pt x="127351" y="5846"/>
                  <a:pt x="126730" y="6777"/>
                  <a:pt x="126317" y="7864"/>
                </a:cubicBezTo>
                <a:cubicBezTo>
                  <a:pt x="125903" y="8950"/>
                  <a:pt x="125696" y="10140"/>
                  <a:pt x="125696" y="11433"/>
                </a:cubicBezTo>
                <a:cubicBezTo>
                  <a:pt x="125696" y="12830"/>
                  <a:pt x="125903" y="14071"/>
                  <a:pt x="126368" y="15158"/>
                </a:cubicBezTo>
                <a:cubicBezTo>
                  <a:pt x="126782" y="16244"/>
                  <a:pt x="127403" y="17175"/>
                  <a:pt x="128179" y="17951"/>
                </a:cubicBezTo>
                <a:cubicBezTo>
                  <a:pt x="128955" y="18727"/>
                  <a:pt x="129834" y="19296"/>
                  <a:pt x="130869" y="19710"/>
                </a:cubicBezTo>
                <a:cubicBezTo>
                  <a:pt x="131851" y="20124"/>
                  <a:pt x="132990" y="20331"/>
                  <a:pt x="134179" y="20331"/>
                </a:cubicBezTo>
                <a:cubicBezTo>
                  <a:pt x="135007" y="20331"/>
                  <a:pt x="135886" y="20227"/>
                  <a:pt x="136662" y="19969"/>
                </a:cubicBezTo>
                <a:cubicBezTo>
                  <a:pt x="137438" y="19710"/>
                  <a:pt x="138214" y="19400"/>
                  <a:pt x="138938" y="18934"/>
                </a:cubicBezTo>
                <a:cubicBezTo>
                  <a:pt x="139248" y="18779"/>
                  <a:pt x="139507" y="18727"/>
                  <a:pt x="139817" y="18779"/>
                </a:cubicBezTo>
                <a:cubicBezTo>
                  <a:pt x="140076" y="18831"/>
                  <a:pt x="140335" y="18986"/>
                  <a:pt x="140645" y="19141"/>
                </a:cubicBezTo>
                <a:cubicBezTo>
                  <a:pt x="140852" y="19451"/>
                  <a:pt x="140955" y="19814"/>
                  <a:pt x="140904" y="20176"/>
                </a:cubicBezTo>
                <a:cubicBezTo>
                  <a:pt x="140800" y="20589"/>
                  <a:pt x="140645" y="20848"/>
                  <a:pt x="140283" y="21003"/>
                </a:cubicBezTo>
                <a:cubicBezTo>
                  <a:pt x="139766" y="21314"/>
                  <a:pt x="139145" y="21624"/>
                  <a:pt x="138473" y="21883"/>
                </a:cubicBezTo>
                <a:cubicBezTo>
                  <a:pt x="137800" y="22141"/>
                  <a:pt x="137076" y="22348"/>
                  <a:pt x="136352" y="22504"/>
                </a:cubicBezTo>
                <a:cubicBezTo>
                  <a:pt x="135627" y="22659"/>
                  <a:pt x="134903" y="22710"/>
                  <a:pt x="134179" y="22710"/>
                </a:cubicBezTo>
                <a:cubicBezTo>
                  <a:pt x="132679" y="22710"/>
                  <a:pt x="131231" y="22452"/>
                  <a:pt x="129886" y="21935"/>
                </a:cubicBezTo>
                <a:cubicBezTo>
                  <a:pt x="128541" y="21417"/>
                  <a:pt x="127351" y="20641"/>
                  <a:pt x="126317" y="19658"/>
                </a:cubicBezTo>
                <a:cubicBezTo>
                  <a:pt x="125282" y="18675"/>
                  <a:pt x="124506" y="17486"/>
                  <a:pt x="123886" y="16089"/>
                </a:cubicBezTo>
                <a:cubicBezTo>
                  <a:pt x="123316" y="14692"/>
                  <a:pt x="123006" y="13140"/>
                  <a:pt x="123006" y="11381"/>
                </a:cubicBezTo>
                <a:cubicBezTo>
                  <a:pt x="123006" y="9778"/>
                  <a:pt x="123265" y="8226"/>
                  <a:pt x="123834" y="6881"/>
                </a:cubicBezTo>
                <a:cubicBezTo>
                  <a:pt x="124403" y="5536"/>
                  <a:pt x="125179" y="4346"/>
                  <a:pt x="126213" y="3311"/>
                </a:cubicBezTo>
                <a:cubicBezTo>
                  <a:pt x="127248" y="2277"/>
                  <a:pt x="128438" y="1501"/>
                  <a:pt x="129782" y="932"/>
                </a:cubicBezTo>
                <a:cubicBezTo>
                  <a:pt x="131127" y="363"/>
                  <a:pt x="132576" y="104"/>
                  <a:pt x="134179" y="104"/>
                </a:cubicBezTo>
                <a:close/>
                <a:moveTo>
                  <a:pt x="421573" y="52"/>
                </a:moveTo>
                <a:cubicBezTo>
                  <a:pt x="423125" y="52"/>
                  <a:pt x="424522" y="311"/>
                  <a:pt x="425815" y="880"/>
                </a:cubicBezTo>
                <a:cubicBezTo>
                  <a:pt x="427108" y="1449"/>
                  <a:pt x="428246" y="2225"/>
                  <a:pt x="429177" y="3259"/>
                </a:cubicBezTo>
                <a:cubicBezTo>
                  <a:pt x="430108" y="4294"/>
                  <a:pt x="430884" y="5484"/>
                  <a:pt x="431350" y="6880"/>
                </a:cubicBezTo>
                <a:cubicBezTo>
                  <a:pt x="431867" y="8226"/>
                  <a:pt x="432125" y="9777"/>
                  <a:pt x="432125" y="11433"/>
                </a:cubicBezTo>
                <a:cubicBezTo>
                  <a:pt x="432125" y="13088"/>
                  <a:pt x="431867" y="14588"/>
                  <a:pt x="431350" y="15985"/>
                </a:cubicBezTo>
                <a:cubicBezTo>
                  <a:pt x="430832" y="17382"/>
                  <a:pt x="430108" y="18572"/>
                  <a:pt x="429177" y="19606"/>
                </a:cubicBezTo>
                <a:cubicBezTo>
                  <a:pt x="428246" y="20641"/>
                  <a:pt x="427108" y="21417"/>
                  <a:pt x="425815" y="21986"/>
                </a:cubicBezTo>
                <a:cubicBezTo>
                  <a:pt x="424522" y="22555"/>
                  <a:pt x="423125" y="22814"/>
                  <a:pt x="421573" y="22814"/>
                </a:cubicBezTo>
                <a:cubicBezTo>
                  <a:pt x="420021" y="22814"/>
                  <a:pt x="418625" y="22555"/>
                  <a:pt x="417332" y="21986"/>
                </a:cubicBezTo>
                <a:cubicBezTo>
                  <a:pt x="416038" y="21417"/>
                  <a:pt x="414901" y="20641"/>
                  <a:pt x="413969" y="19606"/>
                </a:cubicBezTo>
                <a:cubicBezTo>
                  <a:pt x="413038" y="18572"/>
                  <a:pt x="412314" y="17330"/>
                  <a:pt x="411797" y="15985"/>
                </a:cubicBezTo>
                <a:cubicBezTo>
                  <a:pt x="411280" y="14640"/>
                  <a:pt x="411021" y="13088"/>
                  <a:pt x="411021" y="11433"/>
                </a:cubicBezTo>
                <a:cubicBezTo>
                  <a:pt x="411021" y="9777"/>
                  <a:pt x="411280" y="8277"/>
                  <a:pt x="411797" y="6880"/>
                </a:cubicBezTo>
                <a:cubicBezTo>
                  <a:pt x="412262" y="5484"/>
                  <a:pt x="413038" y="4294"/>
                  <a:pt x="413969" y="3259"/>
                </a:cubicBezTo>
                <a:cubicBezTo>
                  <a:pt x="414901" y="2225"/>
                  <a:pt x="416038" y="1449"/>
                  <a:pt x="417332" y="880"/>
                </a:cubicBezTo>
                <a:cubicBezTo>
                  <a:pt x="418625" y="311"/>
                  <a:pt x="420021" y="52"/>
                  <a:pt x="421573" y="52"/>
                </a:cubicBezTo>
                <a:close/>
                <a:moveTo>
                  <a:pt x="298670" y="52"/>
                </a:moveTo>
                <a:cubicBezTo>
                  <a:pt x="300222" y="52"/>
                  <a:pt x="301619" y="311"/>
                  <a:pt x="302912" y="880"/>
                </a:cubicBezTo>
                <a:cubicBezTo>
                  <a:pt x="304205" y="1449"/>
                  <a:pt x="305343" y="2225"/>
                  <a:pt x="306274" y="3259"/>
                </a:cubicBezTo>
                <a:cubicBezTo>
                  <a:pt x="307205" y="4294"/>
                  <a:pt x="307981" y="5484"/>
                  <a:pt x="308447" y="6880"/>
                </a:cubicBezTo>
                <a:cubicBezTo>
                  <a:pt x="308964" y="8226"/>
                  <a:pt x="309222" y="9777"/>
                  <a:pt x="309222" y="11433"/>
                </a:cubicBezTo>
                <a:cubicBezTo>
                  <a:pt x="309222" y="13088"/>
                  <a:pt x="308964" y="14588"/>
                  <a:pt x="308447" y="15985"/>
                </a:cubicBezTo>
                <a:cubicBezTo>
                  <a:pt x="307929" y="17382"/>
                  <a:pt x="307205" y="18572"/>
                  <a:pt x="306274" y="19606"/>
                </a:cubicBezTo>
                <a:cubicBezTo>
                  <a:pt x="305343" y="20641"/>
                  <a:pt x="304205" y="21417"/>
                  <a:pt x="302912" y="21986"/>
                </a:cubicBezTo>
                <a:cubicBezTo>
                  <a:pt x="301619" y="22555"/>
                  <a:pt x="300222" y="22814"/>
                  <a:pt x="298670" y="22814"/>
                </a:cubicBezTo>
                <a:cubicBezTo>
                  <a:pt x="297118" y="22814"/>
                  <a:pt x="295722" y="22555"/>
                  <a:pt x="294429" y="21986"/>
                </a:cubicBezTo>
                <a:cubicBezTo>
                  <a:pt x="293135" y="21417"/>
                  <a:pt x="291998" y="20641"/>
                  <a:pt x="291066" y="19606"/>
                </a:cubicBezTo>
                <a:cubicBezTo>
                  <a:pt x="290135" y="18572"/>
                  <a:pt x="289411" y="17382"/>
                  <a:pt x="288894" y="15985"/>
                </a:cubicBezTo>
                <a:cubicBezTo>
                  <a:pt x="288377" y="14640"/>
                  <a:pt x="288118" y="13088"/>
                  <a:pt x="288118" y="11433"/>
                </a:cubicBezTo>
                <a:cubicBezTo>
                  <a:pt x="288118" y="9777"/>
                  <a:pt x="288377" y="8277"/>
                  <a:pt x="288894" y="6880"/>
                </a:cubicBezTo>
                <a:cubicBezTo>
                  <a:pt x="289411" y="5484"/>
                  <a:pt x="290135" y="4294"/>
                  <a:pt x="291066" y="3259"/>
                </a:cubicBezTo>
                <a:cubicBezTo>
                  <a:pt x="291998" y="2225"/>
                  <a:pt x="293135" y="1449"/>
                  <a:pt x="294429" y="880"/>
                </a:cubicBezTo>
                <a:cubicBezTo>
                  <a:pt x="295722" y="311"/>
                  <a:pt x="297118" y="52"/>
                  <a:pt x="298670" y="52"/>
                </a:cubicBezTo>
                <a:close/>
                <a:moveTo>
                  <a:pt x="8069" y="0"/>
                </a:moveTo>
                <a:cubicBezTo>
                  <a:pt x="9363" y="0"/>
                  <a:pt x="10604" y="207"/>
                  <a:pt x="11742" y="621"/>
                </a:cubicBezTo>
                <a:cubicBezTo>
                  <a:pt x="12880" y="1086"/>
                  <a:pt x="13811" y="1655"/>
                  <a:pt x="14483" y="2380"/>
                </a:cubicBezTo>
                <a:cubicBezTo>
                  <a:pt x="14897" y="2793"/>
                  <a:pt x="15104" y="3207"/>
                  <a:pt x="15104" y="3569"/>
                </a:cubicBezTo>
                <a:cubicBezTo>
                  <a:pt x="15104" y="3880"/>
                  <a:pt x="14949" y="4190"/>
                  <a:pt x="14690" y="4449"/>
                </a:cubicBezTo>
                <a:cubicBezTo>
                  <a:pt x="14432" y="4708"/>
                  <a:pt x="14121" y="4863"/>
                  <a:pt x="13811" y="4863"/>
                </a:cubicBezTo>
                <a:cubicBezTo>
                  <a:pt x="13604" y="4863"/>
                  <a:pt x="13397" y="4759"/>
                  <a:pt x="13190" y="4604"/>
                </a:cubicBezTo>
                <a:cubicBezTo>
                  <a:pt x="12828" y="4190"/>
                  <a:pt x="12414" y="3828"/>
                  <a:pt x="11845" y="3518"/>
                </a:cubicBezTo>
                <a:cubicBezTo>
                  <a:pt x="11276" y="3207"/>
                  <a:pt x="10707" y="2949"/>
                  <a:pt x="10035" y="2742"/>
                </a:cubicBezTo>
                <a:cubicBezTo>
                  <a:pt x="9363" y="2587"/>
                  <a:pt x="8742" y="2483"/>
                  <a:pt x="8069" y="2483"/>
                </a:cubicBezTo>
                <a:cubicBezTo>
                  <a:pt x="7138" y="2483"/>
                  <a:pt x="6259" y="2638"/>
                  <a:pt x="5535" y="2897"/>
                </a:cubicBezTo>
                <a:cubicBezTo>
                  <a:pt x="4811" y="3156"/>
                  <a:pt x="4242" y="3569"/>
                  <a:pt x="3828" y="4087"/>
                </a:cubicBezTo>
                <a:cubicBezTo>
                  <a:pt x="3414" y="4604"/>
                  <a:pt x="3207" y="5225"/>
                  <a:pt x="3207" y="5949"/>
                </a:cubicBezTo>
                <a:cubicBezTo>
                  <a:pt x="3207" y="6725"/>
                  <a:pt x="3414" y="7398"/>
                  <a:pt x="3880" y="7915"/>
                </a:cubicBezTo>
                <a:cubicBezTo>
                  <a:pt x="4345" y="8432"/>
                  <a:pt x="4966" y="8846"/>
                  <a:pt x="5742" y="9156"/>
                </a:cubicBezTo>
                <a:cubicBezTo>
                  <a:pt x="6518" y="9518"/>
                  <a:pt x="7397" y="9777"/>
                  <a:pt x="8328" y="10036"/>
                </a:cubicBezTo>
                <a:cubicBezTo>
                  <a:pt x="9363" y="10294"/>
                  <a:pt x="10294" y="10605"/>
                  <a:pt x="11173" y="10915"/>
                </a:cubicBezTo>
                <a:cubicBezTo>
                  <a:pt x="12052" y="11277"/>
                  <a:pt x="12828" y="11691"/>
                  <a:pt x="13449" y="12157"/>
                </a:cubicBezTo>
                <a:cubicBezTo>
                  <a:pt x="14070" y="12622"/>
                  <a:pt x="14587" y="13243"/>
                  <a:pt x="15001" y="13916"/>
                </a:cubicBezTo>
                <a:cubicBezTo>
                  <a:pt x="15363" y="14640"/>
                  <a:pt x="15518" y="15571"/>
                  <a:pt x="15518" y="16657"/>
                </a:cubicBezTo>
                <a:cubicBezTo>
                  <a:pt x="15518" y="17847"/>
                  <a:pt x="15208" y="18882"/>
                  <a:pt x="14535" y="19761"/>
                </a:cubicBezTo>
                <a:cubicBezTo>
                  <a:pt x="13863" y="20641"/>
                  <a:pt x="12983" y="21365"/>
                  <a:pt x="11845" y="21882"/>
                </a:cubicBezTo>
                <a:cubicBezTo>
                  <a:pt x="10707" y="22400"/>
                  <a:pt x="9414" y="22710"/>
                  <a:pt x="8018" y="22710"/>
                </a:cubicBezTo>
                <a:cubicBezTo>
                  <a:pt x="6466" y="22710"/>
                  <a:pt x="5121" y="22503"/>
                  <a:pt x="3931" y="22037"/>
                </a:cubicBezTo>
                <a:cubicBezTo>
                  <a:pt x="2741" y="21572"/>
                  <a:pt x="1604" y="20848"/>
                  <a:pt x="517" y="19813"/>
                </a:cubicBezTo>
                <a:cubicBezTo>
                  <a:pt x="362" y="19710"/>
                  <a:pt x="259" y="19503"/>
                  <a:pt x="155" y="19347"/>
                </a:cubicBezTo>
                <a:cubicBezTo>
                  <a:pt x="52" y="19192"/>
                  <a:pt x="0" y="18985"/>
                  <a:pt x="0" y="18778"/>
                </a:cubicBezTo>
                <a:cubicBezTo>
                  <a:pt x="0" y="18468"/>
                  <a:pt x="104" y="18158"/>
                  <a:pt x="362" y="17899"/>
                </a:cubicBezTo>
                <a:cubicBezTo>
                  <a:pt x="569" y="17640"/>
                  <a:pt x="879" y="17485"/>
                  <a:pt x="1241" y="17485"/>
                </a:cubicBezTo>
                <a:cubicBezTo>
                  <a:pt x="1500" y="17485"/>
                  <a:pt x="1810" y="17640"/>
                  <a:pt x="2017" y="17847"/>
                </a:cubicBezTo>
                <a:cubicBezTo>
                  <a:pt x="2845" y="18623"/>
                  <a:pt x="3724" y="19244"/>
                  <a:pt x="4707" y="19658"/>
                </a:cubicBezTo>
                <a:cubicBezTo>
                  <a:pt x="5690" y="20072"/>
                  <a:pt x="6776" y="20279"/>
                  <a:pt x="7966" y="20279"/>
                </a:cubicBezTo>
                <a:cubicBezTo>
                  <a:pt x="8897" y="20279"/>
                  <a:pt x="9776" y="20123"/>
                  <a:pt x="10500" y="19813"/>
                </a:cubicBezTo>
                <a:cubicBezTo>
                  <a:pt x="11225" y="19503"/>
                  <a:pt x="11794" y="19089"/>
                  <a:pt x="12259" y="18571"/>
                </a:cubicBezTo>
                <a:cubicBezTo>
                  <a:pt x="12725" y="18054"/>
                  <a:pt x="12932" y="17433"/>
                  <a:pt x="12932" y="16761"/>
                </a:cubicBezTo>
                <a:cubicBezTo>
                  <a:pt x="12932" y="15933"/>
                  <a:pt x="12673" y="15261"/>
                  <a:pt x="12207" y="14692"/>
                </a:cubicBezTo>
                <a:cubicBezTo>
                  <a:pt x="11742" y="14123"/>
                  <a:pt x="11070" y="13657"/>
                  <a:pt x="10242" y="13295"/>
                </a:cubicBezTo>
                <a:cubicBezTo>
                  <a:pt x="9414" y="12933"/>
                  <a:pt x="8431" y="12622"/>
                  <a:pt x="7345" y="12364"/>
                </a:cubicBezTo>
                <a:cubicBezTo>
                  <a:pt x="6362" y="12157"/>
                  <a:pt x="5483" y="11898"/>
                  <a:pt x="4655" y="11536"/>
                </a:cubicBezTo>
                <a:cubicBezTo>
                  <a:pt x="3828" y="11226"/>
                  <a:pt x="3103" y="10812"/>
                  <a:pt x="2535" y="10294"/>
                </a:cubicBezTo>
                <a:cubicBezTo>
                  <a:pt x="1914" y="9777"/>
                  <a:pt x="1448" y="9208"/>
                  <a:pt x="1138" y="8484"/>
                </a:cubicBezTo>
                <a:cubicBezTo>
                  <a:pt x="827" y="7760"/>
                  <a:pt x="672" y="6932"/>
                  <a:pt x="672" y="6001"/>
                </a:cubicBezTo>
                <a:cubicBezTo>
                  <a:pt x="672" y="4811"/>
                  <a:pt x="983" y="3776"/>
                  <a:pt x="1604" y="2845"/>
                </a:cubicBezTo>
                <a:cubicBezTo>
                  <a:pt x="2276" y="1914"/>
                  <a:pt x="3103" y="1242"/>
                  <a:pt x="4242" y="724"/>
                </a:cubicBezTo>
                <a:cubicBezTo>
                  <a:pt x="5328" y="259"/>
                  <a:pt x="6621" y="0"/>
                  <a:pt x="8069" y="0"/>
                </a:cubicBezTo>
                <a:close/>
              </a:path>
            </a:pathLst>
          </a:custGeom>
          <a:solidFill>
            <a:schemeClr val="bg1"/>
          </a:solidFill>
          <a:ln w="5173" cap="flat">
            <a:noFill/>
            <a:prstDash val="solid"/>
            <a:miter/>
          </a:ln>
        </p:spPr>
        <p:txBody>
          <a:bodyPr rtlCol="0" anchor="ctr"/>
          <a:lstStyle/>
          <a:p>
            <a:endParaRPr lang="en-US" sz="1800"/>
          </a:p>
        </p:txBody>
      </p:sp>
      <p:sp>
        <p:nvSpPr>
          <p:cNvPr id="22" name="Slide Number Placeholder 3">
            <a:extLst>
              <a:ext uri="{FF2B5EF4-FFF2-40B4-BE49-F238E27FC236}">
                <a16:creationId xmlns:a16="http://schemas.microsoft.com/office/drawing/2014/main" id="{AA9C5224-96B0-A240-B78C-CCFDD4082128}"/>
              </a:ext>
            </a:extLst>
          </p:cNvPr>
          <p:cNvSpPr>
            <a:spLocks noGrp="1"/>
          </p:cNvSpPr>
          <p:nvPr>
            <p:ph type="sldNum" sz="quarter" idx="12"/>
          </p:nvPr>
        </p:nvSpPr>
        <p:spPr>
          <a:xfrm>
            <a:off x="4924799" y="10435012"/>
            <a:ext cx="2743200" cy="365125"/>
          </a:xfrm>
        </p:spPr>
        <p:txBody>
          <a:bodyPr/>
          <a:lstStyle/>
          <a:p>
            <a:fld id="{9C527BFA-2C0E-4CEC-B6A5-913A56FEF4B4}" type="slidenum">
              <a:rPr lang="fr-CA" smtClean="0"/>
              <a:pPr/>
              <a:t>‹#›</a:t>
            </a:fld>
            <a:endParaRPr lang="fr-CA" dirty="0"/>
          </a:p>
        </p:txBody>
      </p:sp>
      <p:pic>
        <p:nvPicPr>
          <p:cNvPr id="45" name="Picture 44">
            <a:extLst>
              <a:ext uri="{FF2B5EF4-FFF2-40B4-BE49-F238E27FC236}">
                <a16:creationId xmlns:a16="http://schemas.microsoft.com/office/drawing/2014/main" id="{3F10784A-CDF0-0246-8070-57991CBEBB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53785" y="967997"/>
            <a:ext cx="5998088" cy="4325573"/>
          </a:xfrm>
          <a:prstGeom prst="rect">
            <a:avLst/>
          </a:prstGeom>
        </p:spPr>
      </p:pic>
      <p:sp>
        <p:nvSpPr>
          <p:cNvPr id="46" name="Picture Placeholder 9">
            <a:extLst>
              <a:ext uri="{FF2B5EF4-FFF2-40B4-BE49-F238E27FC236}">
                <a16:creationId xmlns:a16="http://schemas.microsoft.com/office/drawing/2014/main" id="{3FAD1A84-5402-AE49-84B6-25F8484F4EF7}"/>
              </a:ext>
            </a:extLst>
          </p:cNvPr>
          <p:cNvSpPr>
            <a:spLocks noGrp="1"/>
          </p:cNvSpPr>
          <p:nvPr>
            <p:ph type="pic" sz="quarter" idx="13"/>
          </p:nvPr>
        </p:nvSpPr>
        <p:spPr>
          <a:xfrm>
            <a:off x="2552853" y="1431469"/>
            <a:ext cx="4244499" cy="2662780"/>
          </a:xfrm>
          <a:solidFill>
            <a:schemeClr val="bg1">
              <a:lumMod val="75000"/>
            </a:schemeClr>
          </a:solidFill>
        </p:spPr>
        <p:txBody>
          <a:bodyPr/>
          <a:lstStyle/>
          <a:p>
            <a:endParaRPr lang="fr-CA" dirty="0"/>
          </a:p>
        </p:txBody>
      </p:sp>
      <p:sp>
        <p:nvSpPr>
          <p:cNvPr id="50" name="Text Placeholder 32">
            <a:extLst>
              <a:ext uri="{FF2B5EF4-FFF2-40B4-BE49-F238E27FC236}">
                <a16:creationId xmlns:a16="http://schemas.microsoft.com/office/drawing/2014/main" id="{C6B8FA3C-5F8A-CA48-9123-B4C4BF05F63E}"/>
              </a:ext>
            </a:extLst>
          </p:cNvPr>
          <p:cNvSpPr>
            <a:spLocks noGrp="1"/>
          </p:cNvSpPr>
          <p:nvPr>
            <p:ph type="body" sz="quarter" idx="17" hasCustomPrompt="1"/>
          </p:nvPr>
        </p:nvSpPr>
        <p:spPr>
          <a:xfrm>
            <a:off x="544016" y="7923312"/>
            <a:ext cx="6601067" cy="2160835"/>
          </a:xfrm>
        </p:spPr>
        <p:txBody>
          <a:bodyPr anchor="t">
            <a:noAutofit/>
          </a:bodyPr>
          <a:lstStyle>
            <a:lvl1pPr marL="0" indent="0" algn="l">
              <a:lnSpc>
                <a:spcPct val="100000"/>
              </a:lnSpc>
              <a:spcBef>
                <a:spcPts val="0"/>
              </a:spcBef>
              <a:buNone/>
              <a:defRPr sz="1200" b="0" i="0">
                <a:solidFill>
                  <a:schemeClr val="tx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23">
            <a:extLst>
              <a:ext uri="{FF2B5EF4-FFF2-40B4-BE49-F238E27FC236}">
                <a16:creationId xmlns:a16="http://schemas.microsoft.com/office/drawing/2014/main" id="{5C173EAF-A848-D644-A844-84C6DB78DCDD}"/>
              </a:ext>
            </a:extLst>
          </p:cNvPr>
          <p:cNvSpPr>
            <a:spLocks noGrp="1"/>
          </p:cNvSpPr>
          <p:nvPr>
            <p:ph type="body" sz="quarter" idx="45" hasCustomPrompt="1"/>
          </p:nvPr>
        </p:nvSpPr>
        <p:spPr>
          <a:xfrm>
            <a:off x="3887787" y="5697399"/>
            <a:ext cx="3184816" cy="1735412"/>
          </a:xfrm>
        </p:spPr>
        <p:txBody>
          <a:bodyPr anchor="t">
            <a:normAutofit/>
          </a:bodyPr>
          <a:lstStyle>
            <a:lvl1pPr marL="0" indent="0" algn="l">
              <a:buNone/>
              <a:defRPr sz="1400" b="0" i="1" baseline="0">
                <a:solidFill>
                  <a:schemeClr val="tx1"/>
                </a:solidFill>
                <a:latin typeface="Poppins" pitchFamily="2" charset="77"/>
                <a:cs typeface="Poppins" pitchFamily="2" charset="77"/>
              </a:defRPr>
            </a:lvl1pPr>
          </a:lstStyle>
          <a:p>
            <a:pPr lvl="0"/>
            <a:r>
              <a:rPr lang="en-US" dirty="0"/>
              <a:t>Sub-Heading</a:t>
            </a:r>
          </a:p>
        </p:txBody>
      </p:sp>
      <p:sp>
        <p:nvSpPr>
          <p:cNvPr id="54" name="Text Placeholder 23">
            <a:extLst>
              <a:ext uri="{FF2B5EF4-FFF2-40B4-BE49-F238E27FC236}">
                <a16:creationId xmlns:a16="http://schemas.microsoft.com/office/drawing/2014/main" id="{8C536E60-9D48-714C-B1F9-7D1F53B7106C}"/>
              </a:ext>
            </a:extLst>
          </p:cNvPr>
          <p:cNvSpPr>
            <a:spLocks noGrp="1"/>
          </p:cNvSpPr>
          <p:nvPr>
            <p:ph type="body" sz="quarter" idx="46" hasCustomPrompt="1"/>
          </p:nvPr>
        </p:nvSpPr>
        <p:spPr>
          <a:xfrm>
            <a:off x="553200" y="5698017"/>
            <a:ext cx="2897464" cy="1653658"/>
          </a:xfrm>
        </p:spPr>
        <p:txBody>
          <a:bodyPr anchor="t">
            <a:normAutofit/>
          </a:bodyPr>
          <a:lstStyle>
            <a:lvl1pPr marL="0" indent="0" algn="l">
              <a:buNone/>
              <a:defRPr sz="2800" b="1" i="0" baseline="0">
                <a:solidFill>
                  <a:schemeClr val="tx1"/>
                </a:solidFill>
                <a:latin typeface="Poppins" pitchFamily="2" charset="77"/>
                <a:cs typeface="Poppins" pitchFamily="2" charset="77"/>
              </a:defRPr>
            </a:lvl1pPr>
          </a:lstStyle>
          <a:p>
            <a:pPr lvl="0"/>
            <a:r>
              <a:rPr lang="en-US" dirty="0"/>
              <a:t>HEADING</a:t>
            </a:r>
          </a:p>
        </p:txBody>
      </p:sp>
      <p:cxnSp>
        <p:nvCxnSpPr>
          <p:cNvPr id="55" name="Straight Connector 54">
            <a:extLst>
              <a:ext uri="{FF2B5EF4-FFF2-40B4-BE49-F238E27FC236}">
                <a16:creationId xmlns:a16="http://schemas.microsoft.com/office/drawing/2014/main" id="{E588A18B-EE74-7F4A-8B1F-A938443B630F}"/>
              </a:ext>
            </a:extLst>
          </p:cNvPr>
          <p:cNvCxnSpPr>
            <a:cxnSpLocks/>
          </p:cNvCxnSpPr>
          <p:nvPr userDrawn="1"/>
        </p:nvCxnSpPr>
        <p:spPr>
          <a:xfrm flipV="1">
            <a:off x="3669234" y="5534454"/>
            <a:ext cx="0" cy="1898357"/>
          </a:xfrm>
          <a:prstGeom prst="line">
            <a:avLst/>
          </a:prstGeom>
          <a:ln w="19050">
            <a:solidFill>
              <a:srgbClr val="E82C00"/>
            </a:solidFill>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E8E00E00-8502-FC4D-9DB6-AEFA92FEAEAB}"/>
              </a:ext>
            </a:extLst>
          </p:cNvPr>
          <p:cNvSpPr/>
          <p:nvPr userDrawn="1"/>
        </p:nvSpPr>
        <p:spPr>
          <a:xfrm>
            <a:off x="-5107722" y="-3593804"/>
            <a:ext cx="5090685" cy="14536286"/>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6074E263-DB65-C34B-80EB-94BD1528ABD6}"/>
              </a:ext>
            </a:extLst>
          </p:cNvPr>
          <p:cNvSpPr/>
          <p:nvPr userDrawn="1"/>
        </p:nvSpPr>
        <p:spPr>
          <a:xfrm rot="16200000">
            <a:off x="6724736" y="9473229"/>
            <a:ext cx="1497526" cy="246221"/>
          </a:xfrm>
          <a:prstGeom prst="rect">
            <a:avLst/>
          </a:prstGeom>
        </p:spPr>
        <p:txBody>
          <a:bodyPr wrap="none">
            <a:spAutoFit/>
          </a:bodyPr>
          <a:lstStyle/>
          <a:p>
            <a:r>
              <a:rPr lang="en-US" sz="1000" dirty="0" err="1"/>
              <a:t>www.</a:t>
            </a:r>
            <a:r>
              <a:rPr lang="en-US" sz="1000" b="1" dirty="0" err="1"/>
              <a:t>creative-change</a:t>
            </a:r>
            <a:r>
              <a:rPr lang="en-US" sz="1000" dirty="0" err="1"/>
              <a:t>.eu</a:t>
            </a:r>
            <a:endParaRPr lang="en-US" sz="1000" dirty="0"/>
          </a:p>
        </p:txBody>
      </p:sp>
    </p:spTree>
    <p:extLst>
      <p:ext uri="{BB962C8B-B14F-4D97-AF65-F5344CB8AC3E}">
        <p14:creationId xmlns:p14="http://schemas.microsoft.com/office/powerpoint/2010/main" val="33277935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endParaRPr lang="fr-CA"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CA" dirty="0"/>
          </a:p>
        </p:txBody>
      </p:sp>
      <p:sp>
        <p:nvSpPr>
          <p:cNvPr id="6" name="Slide Number Placeholder 5"/>
          <p:cNvSpPr>
            <a:spLocks noGrp="1"/>
          </p:cNvSpPr>
          <p:nvPr>
            <p:ph type="sldNum" sz="quarter" idx="4"/>
          </p:nvPr>
        </p:nvSpPr>
        <p:spPr>
          <a:xfrm>
            <a:off x="5584263" y="10109836"/>
            <a:ext cx="1776009" cy="580735"/>
          </a:xfrm>
          <a:prstGeom prst="rect">
            <a:avLst/>
          </a:prstGeom>
        </p:spPr>
        <p:txBody>
          <a:bodyPr vert="horz" lIns="91440" tIns="45720" rIns="91440" bIns="45720" rtlCol="0" anchor="ctr"/>
          <a:lstStyle>
            <a:lvl1pPr algn="r">
              <a:defRPr sz="900">
                <a:solidFill>
                  <a:srgbClr val="2B5F67"/>
                </a:solidFill>
                <a:latin typeface="Poppins" pitchFamily="2" charset="77"/>
                <a:ea typeface="Noto Sans" panose="020B0502040504020204" pitchFamily="34" charset="0"/>
                <a:cs typeface="Poppins" pitchFamily="2" charset="77"/>
              </a:defRPr>
            </a:lvl1pPr>
          </a:lstStyle>
          <a:p>
            <a:fld id="{9C527BFA-2C0E-4CEC-B6A5-913A56FEF4B4}" type="slidenum">
              <a:rPr lang="fr-CA" smtClean="0"/>
              <a:pPr/>
              <a:t>‹#›</a:t>
            </a:fld>
            <a:endParaRPr lang="fr-CA" dirty="0"/>
          </a:p>
        </p:txBody>
      </p:sp>
    </p:spTree>
    <p:extLst>
      <p:ext uri="{BB962C8B-B14F-4D97-AF65-F5344CB8AC3E}">
        <p14:creationId xmlns:p14="http://schemas.microsoft.com/office/powerpoint/2010/main" val="2922975830"/>
      </p:ext>
    </p:extLst>
  </p:cSld>
  <p:clrMap bg1="lt1" tx1="dk1" bg2="lt2" tx2="dk2" accent1="accent1" accent2="accent2" accent3="accent3" accent4="accent4" accent5="accent5" accent6="accent6" hlink="hlink" folHlink="folHlink"/>
  <p:sldLayoutIdLst>
    <p:sldLayoutId id="2147483994" r:id="rId1"/>
    <p:sldLayoutId id="2147483992" r:id="rId2"/>
    <p:sldLayoutId id="2147483993" r:id="rId3"/>
    <p:sldLayoutId id="2147483989" r:id="rId4"/>
    <p:sldLayoutId id="2147483981" r:id="rId5"/>
    <p:sldLayoutId id="2147483990" r:id="rId6"/>
    <p:sldLayoutId id="2147483986" r:id="rId7"/>
    <p:sldLayoutId id="2147483987" r:id="rId8"/>
    <p:sldLayoutId id="2147483988" r:id="rId9"/>
    <p:sldLayoutId id="2147483995" r:id="rId10"/>
    <p:sldLayoutId id="2147483991"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lvl1pPr algn="l" defTabSz="777514" rtl="0" eaLnBrk="1" latinLnBrk="0" hangingPunct="1">
        <a:lnSpc>
          <a:spcPct val="90000"/>
        </a:lnSpc>
        <a:spcBef>
          <a:spcPct val="0"/>
        </a:spcBef>
        <a:buNone/>
        <a:defRPr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514" rtl="0" eaLnBrk="1" latinLnBrk="0" hangingPunct="1">
        <a:defRPr sz="1531" kern="1200">
          <a:solidFill>
            <a:schemeClr val="tx1"/>
          </a:solidFill>
          <a:latin typeface="+mn-lt"/>
          <a:ea typeface="+mn-ea"/>
          <a:cs typeface="+mn-cs"/>
        </a:defRPr>
      </a:lvl1pPr>
      <a:lvl2pPr marL="388757" algn="l" defTabSz="777514" rtl="0" eaLnBrk="1" latinLnBrk="0" hangingPunct="1">
        <a:defRPr sz="1531" kern="1200">
          <a:solidFill>
            <a:schemeClr val="tx1"/>
          </a:solidFill>
          <a:latin typeface="+mn-lt"/>
          <a:ea typeface="+mn-ea"/>
          <a:cs typeface="+mn-cs"/>
        </a:defRPr>
      </a:lvl2pPr>
      <a:lvl3pPr marL="777514" algn="l" defTabSz="777514" rtl="0" eaLnBrk="1" latinLnBrk="0" hangingPunct="1">
        <a:defRPr sz="1531" kern="1200">
          <a:solidFill>
            <a:schemeClr val="tx1"/>
          </a:solidFill>
          <a:latin typeface="+mn-lt"/>
          <a:ea typeface="+mn-ea"/>
          <a:cs typeface="+mn-cs"/>
        </a:defRPr>
      </a:lvl3pPr>
      <a:lvl4pPr marL="1166271" algn="l" defTabSz="777514" rtl="0" eaLnBrk="1" latinLnBrk="0" hangingPunct="1">
        <a:defRPr sz="1531" kern="1200">
          <a:solidFill>
            <a:schemeClr val="tx1"/>
          </a:solidFill>
          <a:latin typeface="+mn-lt"/>
          <a:ea typeface="+mn-ea"/>
          <a:cs typeface="+mn-cs"/>
        </a:defRPr>
      </a:lvl4pPr>
      <a:lvl5pPr marL="1555029" algn="l" defTabSz="777514" rtl="0" eaLnBrk="1" latinLnBrk="0" hangingPunct="1">
        <a:defRPr sz="1531" kern="1200">
          <a:solidFill>
            <a:schemeClr val="tx1"/>
          </a:solidFill>
          <a:latin typeface="+mn-lt"/>
          <a:ea typeface="+mn-ea"/>
          <a:cs typeface="+mn-cs"/>
        </a:defRPr>
      </a:lvl5pPr>
      <a:lvl6pPr marL="1943786" algn="l" defTabSz="777514" rtl="0" eaLnBrk="1" latinLnBrk="0" hangingPunct="1">
        <a:defRPr sz="1531" kern="1200">
          <a:solidFill>
            <a:schemeClr val="tx1"/>
          </a:solidFill>
          <a:latin typeface="+mn-lt"/>
          <a:ea typeface="+mn-ea"/>
          <a:cs typeface="+mn-cs"/>
        </a:defRPr>
      </a:lvl6pPr>
      <a:lvl7pPr marL="2332543" algn="l" defTabSz="777514" rtl="0" eaLnBrk="1" latinLnBrk="0" hangingPunct="1">
        <a:defRPr sz="1531" kern="1200">
          <a:solidFill>
            <a:schemeClr val="tx1"/>
          </a:solidFill>
          <a:latin typeface="+mn-lt"/>
          <a:ea typeface="+mn-ea"/>
          <a:cs typeface="+mn-cs"/>
        </a:defRPr>
      </a:lvl7pPr>
      <a:lvl8pPr marL="2721300" algn="l" defTabSz="777514" rtl="0" eaLnBrk="1" latinLnBrk="0" hangingPunct="1">
        <a:defRPr sz="1531" kern="1200">
          <a:solidFill>
            <a:schemeClr val="tx1"/>
          </a:solidFill>
          <a:latin typeface="+mn-lt"/>
          <a:ea typeface="+mn-ea"/>
          <a:cs typeface="+mn-cs"/>
        </a:defRPr>
      </a:lvl8pPr>
      <a:lvl9pPr marL="3110057" algn="l" defTabSz="777514"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c.europa.eu/commission/presscorner/detail/en/IP_22_3782"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emf"/><Relationship Id="rId5" Type="http://schemas.openxmlformats.org/officeDocument/2006/relationships/hyperlink" Target="http://www.euei/dk/aeuropeforall" TargetMode="External"/><Relationship Id="rId4" Type="http://schemas.openxmlformats.org/officeDocument/2006/relationships/hyperlink" Target="https://creative-change.e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forms.gle/3rjyY7KUxtso3rAf7" TargetMode="External"/><Relationship Id="rId1" Type="http://schemas.openxmlformats.org/officeDocument/2006/relationships/slideLayout" Target="../slideLayouts/slideLayout6.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218E90E9-62AC-404D-B740-F2EC2BF14236}"/>
              </a:ext>
            </a:extLst>
          </p:cNvPr>
          <p:cNvPicPr>
            <a:picLocks noGrp="1" noChangeAspect="1"/>
          </p:cNvPicPr>
          <p:nvPr>
            <p:ph type="pic" sz="quarter" idx="17"/>
          </p:nvPr>
        </p:nvPicPr>
        <p:blipFill rotWithShape="1">
          <a:blip r:embed="rId2" cstate="screen">
            <a:alphaModFix amt="70000"/>
            <a:extLst>
              <a:ext uri="{28A0092B-C50C-407E-A947-70E740481C1C}">
                <a14:useLocalDpi xmlns:a14="http://schemas.microsoft.com/office/drawing/2010/main"/>
              </a:ext>
            </a:extLst>
          </a:blip>
          <a:srcRect t="14084" b="14084"/>
          <a:stretch>
            <a:fillRect/>
          </a:stretch>
        </p:blipFill>
        <p:spPr/>
      </p:pic>
      <p:sp>
        <p:nvSpPr>
          <p:cNvPr id="21" name="Text Placeholder 20">
            <a:extLst>
              <a:ext uri="{FF2B5EF4-FFF2-40B4-BE49-F238E27FC236}">
                <a16:creationId xmlns:a16="http://schemas.microsoft.com/office/drawing/2014/main" id="{BECA0379-0801-964E-A127-498347FEB405}"/>
              </a:ext>
            </a:extLst>
          </p:cNvPr>
          <p:cNvSpPr>
            <a:spLocks noGrp="1"/>
          </p:cNvSpPr>
          <p:nvPr>
            <p:ph type="body" sz="quarter" idx="43"/>
          </p:nvPr>
        </p:nvSpPr>
        <p:spPr>
          <a:xfrm>
            <a:off x="157985" y="2365846"/>
            <a:ext cx="3340588" cy="5547502"/>
          </a:xfrm>
        </p:spPr>
        <p:txBody>
          <a:bodyPr>
            <a:normAutofit fontScale="70000" lnSpcReduction="20000"/>
          </a:bodyPr>
          <a:lstStyle/>
          <a:p>
            <a:pPr algn="just">
              <a:lnSpc>
                <a:spcPct val="107000"/>
              </a:lnSpc>
              <a:spcAft>
                <a:spcPts val="800"/>
              </a:spcAft>
            </a:pPr>
            <a:r>
              <a:rPr lang="en-GB" sz="1800" i="0" dirty="0">
                <a:effectLst/>
                <a:latin typeface="Poppins" panose="00000500000000000000" pitchFamily="2" charset="0"/>
                <a:ea typeface="Calibri" panose="020F0502020204030204" pitchFamily="34" charset="0"/>
                <a:cs typeface="Poppins" panose="00000500000000000000" pitchFamily="2" charset="0"/>
              </a:rPr>
              <a:t>Are you interested in a Europe where everyone has a good job, is committed to learning throughout their life and where poverty is eradicated? Then join us for our online Hackathon “A Europe for All”.</a:t>
            </a:r>
          </a:p>
          <a:p>
            <a:pPr algn="just">
              <a:lnSpc>
                <a:spcPct val="107000"/>
              </a:lnSpc>
              <a:spcAft>
                <a:spcPts val="800"/>
              </a:spcAft>
            </a:pPr>
            <a:r>
              <a:rPr lang="en-GB" sz="1800" i="0" dirty="0">
                <a:effectLst/>
                <a:latin typeface="Poppins" panose="00000500000000000000" pitchFamily="2" charset="0"/>
                <a:ea typeface="Calibri" panose="020F0502020204030204" pitchFamily="34" charset="0"/>
                <a:cs typeface="Poppins" panose="00000500000000000000" pitchFamily="2" charset="0"/>
              </a:rPr>
              <a:t>The European Union has a strong desire to make a better and </a:t>
            </a:r>
            <a:r>
              <a:rPr lang="en-GB" sz="1800" b="1" i="0" u="sng" dirty="0">
                <a:effectLst/>
                <a:latin typeface="Poppins" panose="00000500000000000000" pitchFamily="2" charset="0"/>
                <a:ea typeface="Calibri" panose="020F0502020204030204" pitchFamily="34" charset="0"/>
                <a:cs typeface="Poppins" panose="00000500000000000000" pitchFamily="2" charset="0"/>
                <a:hlinkClick r:id="rId3">
                  <a:extLst>
                    <a:ext uri="{A12FA001-AC4F-418D-AE19-62706E023703}">
                      <ahyp:hlinkClr xmlns:ahyp="http://schemas.microsoft.com/office/drawing/2018/hyperlinkcolor" val="tx"/>
                    </a:ext>
                  </a:extLst>
                </a:hlinkClick>
              </a:rPr>
              <a:t>more socially just Europe</a:t>
            </a:r>
            <a:r>
              <a:rPr lang="en-GB" sz="1800" b="1" i="0" dirty="0">
                <a:effectLst/>
                <a:latin typeface="Poppins" panose="00000500000000000000" pitchFamily="2" charset="0"/>
                <a:ea typeface="Calibri" panose="020F0502020204030204" pitchFamily="34" charset="0"/>
                <a:cs typeface="Poppins" panose="00000500000000000000" pitchFamily="2" charset="0"/>
              </a:rPr>
              <a:t>.</a:t>
            </a:r>
            <a:r>
              <a:rPr lang="en-GB" sz="1800" i="0" dirty="0">
                <a:effectLst/>
                <a:latin typeface="Poppins" panose="00000500000000000000" pitchFamily="2" charset="0"/>
                <a:ea typeface="Calibri" panose="020F0502020204030204" pitchFamily="34" charset="0"/>
                <a:cs typeface="Poppins" panose="00000500000000000000" pitchFamily="2" charset="0"/>
              </a:rPr>
              <a:t> But it needs its citizens to actively contribute, it won’t happen without our work and commitment. As part of our </a:t>
            </a:r>
            <a:r>
              <a:rPr lang="en-GB" sz="1800" b="1" i="0" u="sng" dirty="0">
                <a:effectLst/>
                <a:latin typeface="Poppins" panose="00000500000000000000" pitchFamily="2" charset="0"/>
                <a:ea typeface="Calibri" panose="020F0502020204030204" pitchFamily="34" charset="0"/>
                <a:cs typeface="Poppins" panose="00000500000000000000" pitchFamily="2" charset="0"/>
                <a:hlinkClick r:id="rId4">
                  <a:extLst>
                    <a:ext uri="{A12FA001-AC4F-418D-AE19-62706E023703}">
                      <ahyp:hlinkClr xmlns:ahyp="http://schemas.microsoft.com/office/drawing/2018/hyperlinkcolor" val="tx"/>
                    </a:ext>
                  </a:extLst>
                </a:hlinkClick>
              </a:rPr>
              <a:t>Creative Change</a:t>
            </a:r>
            <a:r>
              <a:rPr lang="en-GB" sz="1800" b="1" i="0" dirty="0">
                <a:effectLst/>
                <a:latin typeface="Poppins" panose="00000500000000000000" pitchFamily="2" charset="0"/>
                <a:ea typeface="Calibri" panose="020F0502020204030204" pitchFamily="34" charset="0"/>
                <a:cs typeface="Poppins" panose="00000500000000000000" pitchFamily="2" charset="0"/>
              </a:rPr>
              <a:t> </a:t>
            </a:r>
            <a:r>
              <a:rPr lang="en-GB" sz="1800" i="0" dirty="0">
                <a:effectLst/>
                <a:latin typeface="Poppins" panose="00000500000000000000" pitchFamily="2" charset="0"/>
                <a:ea typeface="Calibri" panose="020F0502020204030204" pitchFamily="34" charset="0"/>
                <a:cs typeface="Poppins" panose="00000500000000000000" pitchFamily="2" charset="0"/>
              </a:rPr>
              <a:t>project, we have organised an innovative online hackathon event to develop new ideas and solutions on ways to increase adult learning participation, and on ways of reducing the number of people at risk of poverty or social exclusion.</a:t>
            </a:r>
          </a:p>
          <a:p>
            <a:pPr algn="just">
              <a:lnSpc>
                <a:spcPct val="107000"/>
              </a:lnSpc>
              <a:spcAft>
                <a:spcPts val="800"/>
              </a:spcAft>
            </a:pPr>
            <a:r>
              <a:rPr lang="en-GB" sz="1800" b="1" i="0" u="sng" dirty="0">
                <a:effectLst/>
                <a:latin typeface="Poppins" panose="00000500000000000000" pitchFamily="2" charset="0"/>
                <a:ea typeface="Calibri" panose="020F0502020204030204" pitchFamily="34" charset="0"/>
                <a:cs typeface="Poppins" panose="00000500000000000000" pitchFamily="2" charset="0"/>
                <a:hlinkClick r:id="rId5">
                  <a:extLst>
                    <a:ext uri="{A12FA001-AC4F-418D-AE19-62706E023703}">
                      <ahyp:hlinkClr xmlns:ahyp="http://schemas.microsoft.com/office/drawing/2018/hyperlinkcolor" val="tx"/>
                    </a:ext>
                  </a:extLst>
                </a:hlinkClick>
              </a:rPr>
              <a:t>Our “A Europe for All” hackathon</a:t>
            </a:r>
            <a:r>
              <a:rPr lang="en-GB" sz="1800" b="1" i="0" dirty="0">
                <a:effectLst/>
                <a:latin typeface="Poppins" panose="00000500000000000000" pitchFamily="2" charset="0"/>
                <a:ea typeface="Calibri" panose="020F0502020204030204" pitchFamily="34" charset="0"/>
                <a:cs typeface="Poppins" panose="00000500000000000000" pitchFamily="2" charset="0"/>
              </a:rPr>
              <a:t> </a:t>
            </a:r>
            <a:r>
              <a:rPr lang="en-GB" sz="1800" i="0" dirty="0">
                <a:effectLst/>
                <a:latin typeface="Poppins" panose="00000500000000000000" pitchFamily="2" charset="0"/>
                <a:ea typeface="Calibri" panose="020F0502020204030204" pitchFamily="34" charset="0"/>
                <a:cs typeface="Poppins" panose="00000500000000000000" pitchFamily="2" charset="0"/>
              </a:rPr>
              <a:t>will be a fun engaging and stimulating event, in which you will work as part of a team to brainstorm ideas, develop your solution and submit your proposal – all undertaken online!</a:t>
            </a:r>
          </a:p>
          <a:p>
            <a:endParaRPr lang="en-US" dirty="0"/>
          </a:p>
        </p:txBody>
      </p:sp>
      <p:sp>
        <p:nvSpPr>
          <p:cNvPr id="22" name="Text Placeholder 21">
            <a:extLst>
              <a:ext uri="{FF2B5EF4-FFF2-40B4-BE49-F238E27FC236}">
                <a16:creationId xmlns:a16="http://schemas.microsoft.com/office/drawing/2014/main" id="{BCD6DE4F-0B97-2143-8293-B5A682467E4C}"/>
              </a:ext>
            </a:extLst>
          </p:cNvPr>
          <p:cNvSpPr>
            <a:spLocks noGrp="1"/>
          </p:cNvSpPr>
          <p:nvPr>
            <p:ph type="body" sz="quarter" idx="44"/>
          </p:nvPr>
        </p:nvSpPr>
        <p:spPr>
          <a:xfrm>
            <a:off x="450782" y="1621200"/>
            <a:ext cx="6874009" cy="923906"/>
          </a:xfrm>
        </p:spPr>
        <p:txBody>
          <a:bodyPr>
            <a:normAutofit/>
          </a:bodyPr>
          <a:lstStyle/>
          <a:p>
            <a:pPr algn="ctr"/>
            <a:r>
              <a:rPr lang="en-US" sz="4000" dirty="0">
                <a:solidFill>
                  <a:schemeClr val="bg2"/>
                </a:solidFill>
              </a:rPr>
              <a:t>“A Europe for All”</a:t>
            </a:r>
          </a:p>
        </p:txBody>
      </p:sp>
      <p:grpSp>
        <p:nvGrpSpPr>
          <p:cNvPr id="13" name="Graphic 70">
            <a:extLst>
              <a:ext uri="{FF2B5EF4-FFF2-40B4-BE49-F238E27FC236}">
                <a16:creationId xmlns:a16="http://schemas.microsoft.com/office/drawing/2014/main" id="{F0FD23B9-1F45-A842-9A23-CA8546D32081}"/>
              </a:ext>
            </a:extLst>
          </p:cNvPr>
          <p:cNvGrpSpPr/>
          <p:nvPr/>
        </p:nvGrpSpPr>
        <p:grpSpPr>
          <a:xfrm rot="16200000">
            <a:off x="6255859" y="9627665"/>
            <a:ext cx="1051366" cy="943343"/>
            <a:chOff x="2340292" y="1801153"/>
            <a:chExt cx="1118277" cy="1003379"/>
          </a:xfrm>
        </p:grpSpPr>
        <p:sp>
          <p:nvSpPr>
            <p:cNvPr id="14" name="Freeform 13">
              <a:extLst>
                <a:ext uri="{FF2B5EF4-FFF2-40B4-BE49-F238E27FC236}">
                  <a16:creationId xmlns:a16="http://schemas.microsoft.com/office/drawing/2014/main" id="{486271B3-9F3A-9A47-BF53-34586CF9D456}"/>
                </a:ext>
              </a:extLst>
            </p:cNvPr>
            <p:cNvSpPr/>
            <p:nvPr/>
          </p:nvSpPr>
          <p:spPr>
            <a:xfrm>
              <a:off x="2543208" y="2005900"/>
              <a:ext cx="706951" cy="598692"/>
            </a:xfrm>
            <a:custGeom>
              <a:avLst/>
              <a:gdLst>
                <a:gd name="connsiteX0" fmla="*/ 236186 w 706951"/>
                <a:gd name="connsiteY0" fmla="*/ 476879 h 598692"/>
                <a:gd name="connsiteX1" fmla="*/ 199991 w 706951"/>
                <a:gd name="connsiteY1" fmla="*/ 565409 h 598692"/>
                <a:gd name="connsiteX2" fmla="*/ 72356 w 706951"/>
                <a:gd name="connsiteY2" fmla="*/ 589207 h 598692"/>
                <a:gd name="connsiteX3" fmla="*/ 1871 w 706951"/>
                <a:gd name="connsiteY3" fmla="*/ 502582 h 598692"/>
                <a:gd name="connsiteX4" fmla="*/ 100931 w 706951"/>
                <a:gd name="connsiteY4" fmla="*/ 363599 h 598692"/>
                <a:gd name="connsiteX5" fmla="*/ 159986 w 706951"/>
                <a:gd name="connsiteY5" fmla="*/ 370263 h 598692"/>
                <a:gd name="connsiteX6" fmla="*/ 283811 w 706951"/>
                <a:gd name="connsiteY6" fmla="*/ 346465 h 598692"/>
                <a:gd name="connsiteX7" fmla="*/ 340009 w 706951"/>
                <a:gd name="connsiteY7" fmla="*/ 293157 h 598692"/>
                <a:gd name="connsiteX8" fmla="*/ 458119 w 706951"/>
                <a:gd name="connsiteY8" fmla="*/ 154174 h 598692"/>
                <a:gd name="connsiteX9" fmla="*/ 470501 w 706951"/>
                <a:gd name="connsiteY9" fmla="*/ 116097 h 598692"/>
                <a:gd name="connsiteX10" fmla="*/ 608614 w 706951"/>
                <a:gd name="connsiteY10" fmla="*/ 1865 h 598692"/>
                <a:gd name="connsiteX11" fmla="*/ 701959 w 706951"/>
                <a:gd name="connsiteY11" fmla="*/ 152271 h 598692"/>
                <a:gd name="connsiteX12" fmla="*/ 559084 w 706951"/>
                <a:gd name="connsiteY12" fmla="*/ 231281 h 598692"/>
                <a:gd name="connsiteX13" fmla="*/ 491456 w 706951"/>
                <a:gd name="connsiteY13" fmla="*/ 244608 h 598692"/>
                <a:gd name="connsiteX14" fmla="*/ 302861 w 706951"/>
                <a:gd name="connsiteY14" fmla="*/ 360744 h 598692"/>
                <a:gd name="connsiteX15" fmla="*/ 260951 w 706951"/>
                <a:gd name="connsiteY15" fmla="*/ 396917 h 598692"/>
                <a:gd name="connsiteX16" fmla="*/ 236186 w 706951"/>
                <a:gd name="connsiteY16" fmla="*/ 476879 h 59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6951" h="598692">
                  <a:moveTo>
                    <a:pt x="236186" y="476879"/>
                  </a:moveTo>
                  <a:cubicBezTo>
                    <a:pt x="238091" y="508293"/>
                    <a:pt x="226661" y="540659"/>
                    <a:pt x="199991" y="565409"/>
                  </a:cubicBezTo>
                  <a:cubicBezTo>
                    <a:pt x="166654" y="597775"/>
                    <a:pt x="116171" y="608246"/>
                    <a:pt x="72356" y="589207"/>
                  </a:cubicBezTo>
                  <a:cubicBezTo>
                    <a:pt x="34256" y="572073"/>
                    <a:pt x="8539" y="543515"/>
                    <a:pt x="1871" y="502582"/>
                  </a:cubicBezTo>
                  <a:cubicBezTo>
                    <a:pt x="-9559" y="431187"/>
                    <a:pt x="32351" y="375023"/>
                    <a:pt x="100931" y="363599"/>
                  </a:cubicBezTo>
                  <a:cubicBezTo>
                    <a:pt x="120934" y="359792"/>
                    <a:pt x="140936" y="362648"/>
                    <a:pt x="159986" y="370263"/>
                  </a:cubicBezTo>
                  <a:cubicBezTo>
                    <a:pt x="206659" y="388350"/>
                    <a:pt x="247616" y="376927"/>
                    <a:pt x="283811" y="346465"/>
                  </a:cubicBezTo>
                  <a:cubicBezTo>
                    <a:pt x="303814" y="329330"/>
                    <a:pt x="322864" y="312195"/>
                    <a:pt x="340009" y="293157"/>
                  </a:cubicBezTo>
                  <a:cubicBezTo>
                    <a:pt x="381919" y="248416"/>
                    <a:pt x="424781" y="205579"/>
                    <a:pt x="458119" y="154174"/>
                  </a:cubicBezTo>
                  <a:cubicBezTo>
                    <a:pt x="465739" y="142751"/>
                    <a:pt x="469549" y="130376"/>
                    <a:pt x="470501" y="116097"/>
                  </a:cubicBezTo>
                  <a:cubicBezTo>
                    <a:pt x="472406" y="39943"/>
                    <a:pt x="539081" y="-10510"/>
                    <a:pt x="608614" y="1865"/>
                  </a:cubicBezTo>
                  <a:cubicBezTo>
                    <a:pt x="680051" y="14240"/>
                    <a:pt x="721961" y="82779"/>
                    <a:pt x="701959" y="152271"/>
                  </a:cubicBezTo>
                  <a:cubicBezTo>
                    <a:pt x="684814" y="212242"/>
                    <a:pt x="619091" y="249368"/>
                    <a:pt x="559084" y="231281"/>
                  </a:cubicBezTo>
                  <a:cubicBezTo>
                    <a:pt x="533366" y="223665"/>
                    <a:pt x="512411" y="234137"/>
                    <a:pt x="491456" y="244608"/>
                  </a:cubicBezTo>
                  <a:cubicBezTo>
                    <a:pt x="424781" y="276974"/>
                    <a:pt x="362869" y="317907"/>
                    <a:pt x="302861" y="360744"/>
                  </a:cubicBezTo>
                  <a:cubicBezTo>
                    <a:pt x="287621" y="371215"/>
                    <a:pt x="273334" y="382638"/>
                    <a:pt x="260951" y="396917"/>
                  </a:cubicBezTo>
                  <a:cubicBezTo>
                    <a:pt x="243806" y="416908"/>
                    <a:pt x="235234" y="443562"/>
                    <a:pt x="236186" y="476879"/>
                  </a:cubicBezTo>
                  <a:close/>
                </a:path>
              </a:pathLst>
            </a:custGeom>
            <a:solidFill>
              <a:srgbClr val="FFD00F"/>
            </a:solidFill>
            <a:ln w="95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DB947E-65E1-B446-9E8D-93A652C5236A}"/>
                </a:ext>
              </a:extLst>
            </p:cNvPr>
            <p:cNvSpPr/>
            <p:nvPr/>
          </p:nvSpPr>
          <p:spPr>
            <a:xfrm>
              <a:off x="2340292" y="2166738"/>
              <a:ext cx="641984" cy="637794"/>
            </a:xfrm>
            <a:custGeom>
              <a:avLst/>
              <a:gdLst>
                <a:gd name="connsiteX0" fmla="*/ 641033 w 641984"/>
                <a:gd name="connsiteY0" fmla="*/ 315090 h 637794"/>
                <a:gd name="connsiteX1" fmla="*/ 641033 w 641984"/>
                <a:gd name="connsiteY1" fmla="*/ 310330 h 637794"/>
                <a:gd name="connsiteX2" fmla="*/ 561975 w 641984"/>
                <a:gd name="connsiteY2" fmla="*/ 231320 h 637794"/>
                <a:gd name="connsiteX3" fmla="*/ 482918 w 641984"/>
                <a:gd name="connsiteY3" fmla="*/ 310330 h 637794"/>
                <a:gd name="connsiteX4" fmla="*/ 483870 w 641984"/>
                <a:gd name="connsiteY4" fmla="*/ 321753 h 637794"/>
                <a:gd name="connsiteX5" fmla="*/ 320040 w 641984"/>
                <a:gd name="connsiteY5" fmla="*/ 482630 h 637794"/>
                <a:gd name="connsiteX6" fmla="*/ 156210 w 641984"/>
                <a:gd name="connsiteY6" fmla="*/ 319849 h 637794"/>
                <a:gd name="connsiteX7" fmla="*/ 320040 w 641984"/>
                <a:gd name="connsiteY7" fmla="*/ 157069 h 637794"/>
                <a:gd name="connsiteX8" fmla="*/ 379095 w 641984"/>
                <a:gd name="connsiteY8" fmla="*/ 168492 h 637794"/>
                <a:gd name="connsiteX9" fmla="*/ 379095 w 641984"/>
                <a:gd name="connsiteY9" fmla="*/ 168492 h 637794"/>
                <a:gd name="connsiteX10" fmla="*/ 401003 w 641984"/>
                <a:gd name="connsiteY10" fmla="*/ 171348 h 637794"/>
                <a:gd name="connsiteX11" fmla="*/ 480060 w 641984"/>
                <a:gd name="connsiteY11" fmla="*/ 92338 h 637794"/>
                <a:gd name="connsiteX12" fmla="*/ 437197 w 641984"/>
                <a:gd name="connsiteY12" fmla="*/ 21894 h 637794"/>
                <a:gd name="connsiteX13" fmla="*/ 437197 w 641984"/>
                <a:gd name="connsiteY13" fmla="*/ 21894 h 637794"/>
                <a:gd name="connsiteX14" fmla="*/ 434340 w 641984"/>
                <a:gd name="connsiteY14" fmla="*/ 20943 h 637794"/>
                <a:gd name="connsiteX15" fmla="*/ 421005 w 641984"/>
                <a:gd name="connsiteY15" fmla="*/ 16183 h 637794"/>
                <a:gd name="connsiteX16" fmla="*/ 320993 w 641984"/>
                <a:gd name="connsiteY16" fmla="*/ 0 h 637794"/>
                <a:gd name="connsiteX17" fmla="*/ 0 w 641984"/>
                <a:gd name="connsiteY17" fmla="*/ 318897 h 637794"/>
                <a:gd name="connsiteX18" fmla="*/ 320993 w 641984"/>
                <a:gd name="connsiteY18" fmla="*/ 637794 h 637794"/>
                <a:gd name="connsiteX19" fmla="*/ 641985 w 641984"/>
                <a:gd name="connsiteY19" fmla="*/ 318897 h 637794"/>
                <a:gd name="connsiteX20" fmla="*/ 641033 w 641984"/>
                <a:gd name="connsiteY20" fmla="*/ 315090 h 63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1984" h="637794">
                  <a:moveTo>
                    <a:pt x="641033" y="315090"/>
                  </a:moveTo>
                  <a:cubicBezTo>
                    <a:pt x="641033" y="313186"/>
                    <a:pt x="641033" y="312234"/>
                    <a:pt x="641033" y="310330"/>
                  </a:cubicBezTo>
                  <a:cubicBezTo>
                    <a:pt x="641033" y="266541"/>
                    <a:pt x="605790" y="231320"/>
                    <a:pt x="561975" y="231320"/>
                  </a:cubicBezTo>
                  <a:cubicBezTo>
                    <a:pt x="518160" y="231320"/>
                    <a:pt x="482918" y="266541"/>
                    <a:pt x="482918" y="310330"/>
                  </a:cubicBezTo>
                  <a:cubicBezTo>
                    <a:pt x="482918" y="314138"/>
                    <a:pt x="482918" y="317945"/>
                    <a:pt x="483870" y="321753"/>
                  </a:cubicBezTo>
                  <a:cubicBezTo>
                    <a:pt x="482918" y="411235"/>
                    <a:pt x="410528" y="482630"/>
                    <a:pt x="320040" y="482630"/>
                  </a:cubicBezTo>
                  <a:cubicBezTo>
                    <a:pt x="229553" y="482630"/>
                    <a:pt x="156210" y="410283"/>
                    <a:pt x="156210" y="319849"/>
                  </a:cubicBezTo>
                  <a:cubicBezTo>
                    <a:pt x="156210" y="230368"/>
                    <a:pt x="229553" y="157069"/>
                    <a:pt x="320040" y="157069"/>
                  </a:cubicBezTo>
                  <a:cubicBezTo>
                    <a:pt x="340995" y="157069"/>
                    <a:pt x="360045" y="160877"/>
                    <a:pt x="379095" y="168492"/>
                  </a:cubicBezTo>
                  <a:cubicBezTo>
                    <a:pt x="379095" y="168492"/>
                    <a:pt x="379095" y="168492"/>
                    <a:pt x="379095" y="168492"/>
                  </a:cubicBezTo>
                  <a:cubicBezTo>
                    <a:pt x="385762" y="170396"/>
                    <a:pt x="393383" y="171348"/>
                    <a:pt x="401003" y="171348"/>
                  </a:cubicBezTo>
                  <a:cubicBezTo>
                    <a:pt x="444818" y="171348"/>
                    <a:pt x="480060" y="136126"/>
                    <a:pt x="480060" y="92338"/>
                  </a:cubicBezTo>
                  <a:cubicBezTo>
                    <a:pt x="480060" y="61876"/>
                    <a:pt x="462915" y="35222"/>
                    <a:pt x="437197" y="21894"/>
                  </a:cubicBezTo>
                  <a:cubicBezTo>
                    <a:pt x="437197" y="21894"/>
                    <a:pt x="437197" y="21894"/>
                    <a:pt x="437197" y="21894"/>
                  </a:cubicBezTo>
                  <a:cubicBezTo>
                    <a:pt x="436245" y="21894"/>
                    <a:pt x="435293" y="20943"/>
                    <a:pt x="434340" y="20943"/>
                  </a:cubicBezTo>
                  <a:cubicBezTo>
                    <a:pt x="429578" y="19039"/>
                    <a:pt x="425768" y="17135"/>
                    <a:pt x="421005" y="16183"/>
                  </a:cubicBezTo>
                  <a:cubicBezTo>
                    <a:pt x="389572" y="5712"/>
                    <a:pt x="355283" y="0"/>
                    <a:pt x="320993" y="0"/>
                  </a:cubicBezTo>
                  <a:cubicBezTo>
                    <a:pt x="143828" y="0"/>
                    <a:pt x="0" y="142790"/>
                    <a:pt x="0" y="318897"/>
                  </a:cubicBezTo>
                  <a:cubicBezTo>
                    <a:pt x="0" y="495005"/>
                    <a:pt x="143828" y="637794"/>
                    <a:pt x="320993" y="637794"/>
                  </a:cubicBezTo>
                  <a:cubicBezTo>
                    <a:pt x="498158" y="637794"/>
                    <a:pt x="641985" y="495005"/>
                    <a:pt x="641985" y="318897"/>
                  </a:cubicBezTo>
                  <a:cubicBezTo>
                    <a:pt x="641985" y="317945"/>
                    <a:pt x="641033" y="316042"/>
                    <a:pt x="641033" y="315090"/>
                  </a:cubicBezTo>
                  <a:close/>
                </a:path>
              </a:pathLst>
            </a:custGeom>
            <a:solidFill>
              <a:srgbClr val="293170"/>
            </a:solidFill>
            <a:ln w="95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B2267F62-05AA-204C-909B-F35B050DC88A}"/>
                </a:ext>
              </a:extLst>
            </p:cNvPr>
            <p:cNvSpPr/>
            <p:nvPr/>
          </p:nvSpPr>
          <p:spPr>
            <a:xfrm>
              <a:off x="2813666" y="1801153"/>
              <a:ext cx="644904" cy="637880"/>
            </a:xfrm>
            <a:custGeom>
              <a:avLst/>
              <a:gdLst>
                <a:gd name="connsiteX0" fmla="*/ 19 w 644904"/>
                <a:gd name="connsiteY0" fmla="*/ 319892 h 637880"/>
                <a:gd name="connsiteX1" fmla="*/ 19 w 644904"/>
                <a:gd name="connsiteY1" fmla="*/ 324652 h 637880"/>
                <a:gd name="connsiteX2" fmla="*/ 78124 w 644904"/>
                <a:gd name="connsiteY2" fmla="*/ 405566 h 637880"/>
                <a:gd name="connsiteX3" fmla="*/ 159086 w 644904"/>
                <a:gd name="connsiteY3" fmla="*/ 327508 h 637880"/>
                <a:gd name="connsiteX4" fmla="*/ 158134 w 644904"/>
                <a:gd name="connsiteY4" fmla="*/ 316084 h 637880"/>
                <a:gd name="connsiteX5" fmla="*/ 324821 w 644904"/>
                <a:gd name="connsiteY5" fmla="*/ 158064 h 637880"/>
                <a:gd name="connsiteX6" fmla="*/ 485794 w 644904"/>
                <a:gd name="connsiteY6" fmla="*/ 323700 h 637880"/>
                <a:gd name="connsiteX7" fmla="*/ 319106 w 644904"/>
                <a:gd name="connsiteY7" fmla="*/ 482672 h 637880"/>
                <a:gd name="connsiteX8" fmla="*/ 261004 w 644904"/>
                <a:gd name="connsiteY8" fmla="*/ 470297 h 637880"/>
                <a:gd name="connsiteX9" fmla="*/ 261004 w 644904"/>
                <a:gd name="connsiteY9" fmla="*/ 470297 h 637880"/>
                <a:gd name="connsiteX10" fmla="*/ 239096 w 644904"/>
                <a:gd name="connsiteY10" fmla="*/ 466490 h 637880"/>
                <a:gd name="connsiteX11" fmla="*/ 159086 w 644904"/>
                <a:gd name="connsiteY11" fmla="*/ 543596 h 637880"/>
                <a:gd name="connsiteX12" fmla="*/ 200996 w 644904"/>
                <a:gd name="connsiteY12" fmla="*/ 614039 h 637880"/>
                <a:gd name="connsiteX13" fmla="*/ 200996 w 644904"/>
                <a:gd name="connsiteY13" fmla="*/ 614039 h 637880"/>
                <a:gd name="connsiteX14" fmla="*/ 203854 w 644904"/>
                <a:gd name="connsiteY14" fmla="*/ 614991 h 637880"/>
                <a:gd name="connsiteX15" fmla="*/ 217189 w 644904"/>
                <a:gd name="connsiteY15" fmla="*/ 619751 h 637880"/>
                <a:gd name="connsiteX16" fmla="*/ 317201 w 644904"/>
                <a:gd name="connsiteY16" fmla="*/ 637837 h 637880"/>
                <a:gd name="connsiteX17" fmla="*/ 644861 w 644904"/>
                <a:gd name="connsiteY17" fmla="*/ 324652 h 637880"/>
                <a:gd name="connsiteX18" fmla="*/ 329584 w 644904"/>
                <a:gd name="connsiteY18" fmla="*/ 43 h 637880"/>
                <a:gd name="connsiteX19" fmla="*/ 1924 w 644904"/>
                <a:gd name="connsiteY19" fmla="*/ 312277 h 637880"/>
                <a:gd name="connsiteX20" fmla="*/ 19 w 644904"/>
                <a:gd name="connsiteY20" fmla="*/ 319892 h 637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904" h="637880">
                  <a:moveTo>
                    <a:pt x="19" y="319892"/>
                  </a:moveTo>
                  <a:cubicBezTo>
                    <a:pt x="19" y="321796"/>
                    <a:pt x="19" y="322748"/>
                    <a:pt x="19" y="324652"/>
                  </a:cubicBezTo>
                  <a:cubicBezTo>
                    <a:pt x="-934" y="368441"/>
                    <a:pt x="34309" y="404614"/>
                    <a:pt x="78124" y="405566"/>
                  </a:cubicBezTo>
                  <a:cubicBezTo>
                    <a:pt x="121939" y="406518"/>
                    <a:pt x="158134" y="371296"/>
                    <a:pt x="159086" y="327508"/>
                  </a:cubicBezTo>
                  <a:cubicBezTo>
                    <a:pt x="159086" y="323700"/>
                    <a:pt x="159086" y="319892"/>
                    <a:pt x="158134" y="316084"/>
                  </a:cubicBezTo>
                  <a:cubicBezTo>
                    <a:pt x="160039" y="226603"/>
                    <a:pt x="234334" y="156160"/>
                    <a:pt x="324821" y="158064"/>
                  </a:cubicBezTo>
                  <a:cubicBezTo>
                    <a:pt x="415309" y="159968"/>
                    <a:pt x="486746" y="234218"/>
                    <a:pt x="485794" y="323700"/>
                  </a:cubicBezTo>
                  <a:cubicBezTo>
                    <a:pt x="483889" y="413181"/>
                    <a:pt x="409594" y="484576"/>
                    <a:pt x="319106" y="482672"/>
                  </a:cubicBezTo>
                  <a:cubicBezTo>
                    <a:pt x="298151" y="482672"/>
                    <a:pt x="279101" y="477913"/>
                    <a:pt x="261004" y="470297"/>
                  </a:cubicBezTo>
                  <a:cubicBezTo>
                    <a:pt x="261004" y="470297"/>
                    <a:pt x="261004" y="470297"/>
                    <a:pt x="261004" y="470297"/>
                  </a:cubicBezTo>
                  <a:cubicBezTo>
                    <a:pt x="254336" y="468393"/>
                    <a:pt x="246716" y="466490"/>
                    <a:pt x="239096" y="466490"/>
                  </a:cubicBezTo>
                  <a:cubicBezTo>
                    <a:pt x="195281" y="465538"/>
                    <a:pt x="160039" y="499807"/>
                    <a:pt x="159086" y="543596"/>
                  </a:cubicBezTo>
                  <a:cubicBezTo>
                    <a:pt x="158134" y="574058"/>
                    <a:pt x="175279" y="600712"/>
                    <a:pt x="200996" y="614039"/>
                  </a:cubicBezTo>
                  <a:cubicBezTo>
                    <a:pt x="200996" y="614039"/>
                    <a:pt x="200996" y="614039"/>
                    <a:pt x="200996" y="614039"/>
                  </a:cubicBezTo>
                  <a:cubicBezTo>
                    <a:pt x="201949" y="614039"/>
                    <a:pt x="202901" y="614991"/>
                    <a:pt x="203854" y="614991"/>
                  </a:cubicBezTo>
                  <a:cubicBezTo>
                    <a:pt x="208616" y="616895"/>
                    <a:pt x="212426" y="618799"/>
                    <a:pt x="217189" y="619751"/>
                  </a:cubicBezTo>
                  <a:cubicBezTo>
                    <a:pt x="248621" y="630222"/>
                    <a:pt x="281959" y="636885"/>
                    <a:pt x="317201" y="637837"/>
                  </a:cubicBezTo>
                  <a:cubicBezTo>
                    <a:pt x="494366" y="640693"/>
                    <a:pt x="641051" y="500759"/>
                    <a:pt x="644861" y="324652"/>
                  </a:cubicBezTo>
                  <a:cubicBezTo>
                    <a:pt x="647719" y="148544"/>
                    <a:pt x="506749" y="2899"/>
                    <a:pt x="329584" y="43"/>
                  </a:cubicBezTo>
                  <a:cubicBezTo>
                    <a:pt x="152419" y="-2813"/>
                    <a:pt x="5734" y="137121"/>
                    <a:pt x="1924" y="312277"/>
                  </a:cubicBezTo>
                  <a:cubicBezTo>
                    <a:pt x="19" y="316084"/>
                    <a:pt x="19" y="317988"/>
                    <a:pt x="19" y="319892"/>
                  </a:cubicBezTo>
                  <a:close/>
                </a:path>
              </a:pathLst>
            </a:custGeom>
            <a:solidFill>
              <a:srgbClr val="E43125"/>
            </a:solidFill>
            <a:ln w="9525" cap="flat">
              <a:noFill/>
              <a:prstDash val="solid"/>
              <a:miter/>
            </a:ln>
          </p:spPr>
          <p:txBody>
            <a:bodyPr rtlCol="0" anchor="ctr"/>
            <a:lstStyle/>
            <a:p>
              <a:endParaRPr lang="en-US"/>
            </a:p>
          </p:txBody>
        </p:sp>
      </p:grpSp>
      <p:sp>
        <p:nvSpPr>
          <p:cNvPr id="5" name="TextBox 4">
            <a:extLst>
              <a:ext uri="{FF2B5EF4-FFF2-40B4-BE49-F238E27FC236}">
                <a16:creationId xmlns:a16="http://schemas.microsoft.com/office/drawing/2014/main" id="{073E5638-01A9-7822-26AE-F8564CFE623C}"/>
              </a:ext>
            </a:extLst>
          </p:cNvPr>
          <p:cNvSpPr txBox="1"/>
          <p:nvPr/>
        </p:nvSpPr>
        <p:spPr>
          <a:xfrm>
            <a:off x="4133515" y="2545106"/>
            <a:ext cx="3262854" cy="4093428"/>
          </a:xfrm>
          <a:prstGeom prst="rect">
            <a:avLst/>
          </a:prstGeom>
          <a:noFill/>
          <a:effectLst>
            <a:softEdge rad="31750"/>
          </a:effectLst>
        </p:spPr>
        <p:txBody>
          <a:bodyPr wrap="square">
            <a:spAutoFit/>
          </a:bodyPr>
          <a:lstStyle/>
          <a:p>
            <a:pPr algn="just"/>
            <a:r>
              <a:rPr lang="en-US" sz="1300" b="1" dirty="0">
                <a:solidFill>
                  <a:schemeClr val="bg1"/>
                </a:solidFill>
                <a:latin typeface="Poppins" panose="00000500000000000000" pitchFamily="2" charset="0"/>
                <a:cs typeface="Poppins" panose="00000500000000000000" pitchFamily="2" charset="0"/>
              </a:rPr>
              <a:t>Benefits of taking part:</a:t>
            </a:r>
          </a:p>
          <a:p>
            <a:pPr algn="just"/>
            <a:endParaRPr lang="en-US" sz="1300" b="1" dirty="0">
              <a:solidFill>
                <a:schemeClr val="bg1"/>
              </a:solidFill>
              <a:latin typeface="Poppins" panose="00000500000000000000" pitchFamily="2" charset="0"/>
              <a:cs typeface="Poppins" panose="00000500000000000000" pitchFamily="2" charset="0"/>
            </a:endParaRPr>
          </a:p>
          <a:p>
            <a:pPr marL="171450" indent="-171450" algn="just">
              <a:buFont typeface="Wingdings" panose="05000000000000000000" pitchFamily="2" charset="2"/>
              <a:buChar char="v"/>
            </a:pPr>
            <a:r>
              <a:rPr lang="en-US" sz="1300" dirty="0">
                <a:solidFill>
                  <a:schemeClr val="bg1"/>
                </a:solidFill>
                <a:latin typeface="Poppins" panose="00000500000000000000" pitchFamily="2" charset="0"/>
                <a:cs typeface="Poppins" panose="00000500000000000000" pitchFamily="2" charset="0"/>
              </a:rPr>
              <a:t>Networking - you will meet and collaborate with wide variety of people </a:t>
            </a:r>
          </a:p>
          <a:p>
            <a:pPr marL="171450" indent="-171450" algn="just">
              <a:buFont typeface="Wingdings" panose="05000000000000000000" pitchFamily="2" charset="2"/>
              <a:buChar char="v"/>
            </a:pPr>
            <a:r>
              <a:rPr lang="en-US" sz="1300" dirty="0">
                <a:solidFill>
                  <a:schemeClr val="bg1"/>
                </a:solidFill>
                <a:latin typeface="Poppins" panose="00000500000000000000" pitchFamily="2" charset="0"/>
                <a:cs typeface="Poppins" panose="00000500000000000000" pitchFamily="2" charset="0"/>
              </a:rPr>
              <a:t>Add value to your resume or CV - participation looks very good, it signals to people that you have transferable skills such as communication, initiative, teamwork, as well as experience working in intense environments </a:t>
            </a:r>
          </a:p>
          <a:p>
            <a:pPr marL="171450" indent="-171450" algn="just">
              <a:buFont typeface="Wingdings" panose="05000000000000000000" pitchFamily="2" charset="2"/>
              <a:buChar char="v"/>
            </a:pPr>
            <a:r>
              <a:rPr lang="en-US" sz="1300" dirty="0">
                <a:solidFill>
                  <a:schemeClr val="bg1"/>
                </a:solidFill>
                <a:latin typeface="Poppins" panose="00000500000000000000" pitchFamily="2" charset="0"/>
                <a:cs typeface="Poppins" panose="00000500000000000000" pitchFamily="2" charset="0"/>
              </a:rPr>
              <a:t>Create new concepts and ideas – hackathons make the task more exciting and brings out the best in people</a:t>
            </a:r>
          </a:p>
          <a:p>
            <a:pPr marL="171450" indent="-171450" algn="just">
              <a:buFont typeface="Wingdings" panose="05000000000000000000" pitchFamily="2" charset="2"/>
              <a:buChar char="v"/>
            </a:pPr>
            <a:r>
              <a:rPr lang="en-US" sz="1300" dirty="0">
                <a:solidFill>
                  <a:schemeClr val="bg1"/>
                </a:solidFill>
                <a:latin typeface="Poppins" panose="00000500000000000000" pitchFamily="2" charset="0"/>
                <a:cs typeface="Poppins" panose="00000500000000000000" pitchFamily="2" charset="0"/>
              </a:rPr>
              <a:t>Prizes for the winning entry including mentoring from Experts and professional graphic design time</a:t>
            </a:r>
          </a:p>
        </p:txBody>
      </p:sp>
      <p:pic>
        <p:nvPicPr>
          <p:cNvPr id="6" name="Picture 5">
            <a:extLst>
              <a:ext uri="{FF2B5EF4-FFF2-40B4-BE49-F238E27FC236}">
                <a16:creationId xmlns:a16="http://schemas.microsoft.com/office/drawing/2014/main" id="{37B64E3E-C7D4-288B-4162-F5112733520D}"/>
              </a:ext>
            </a:extLst>
          </p:cNvPr>
          <p:cNvPicPr/>
          <p:nvPr/>
        </p:nvPicPr>
        <p:blipFill rotWithShape="1">
          <a:blip r:embed="rId6" cstate="screen">
            <a:extLst>
              <a:ext uri="{28A0092B-C50C-407E-A947-70E740481C1C}">
                <a14:useLocalDpi xmlns:a14="http://schemas.microsoft.com/office/drawing/2010/main"/>
              </a:ext>
            </a:extLst>
          </a:blip>
          <a:srcRect r="44449"/>
          <a:stretch/>
        </p:blipFill>
        <p:spPr bwMode="auto">
          <a:xfrm>
            <a:off x="541681" y="10010998"/>
            <a:ext cx="1280061" cy="293943"/>
          </a:xfrm>
          <a:prstGeom prst="rect">
            <a:avLst/>
          </a:prstGeom>
          <a:ln>
            <a:noFill/>
          </a:ln>
          <a:extLst>
            <a:ext uri="{53640926-AAD7-44D8-BBD7-CCE9431645EC}">
              <a14:shadowObscured xmlns:a14="http://schemas.microsoft.com/office/drawing/2010/main"/>
            </a:ext>
          </a:extLst>
        </p:spPr>
      </p:pic>
      <p:sp>
        <p:nvSpPr>
          <p:cNvPr id="8" name="Text Box 5">
            <a:extLst>
              <a:ext uri="{FF2B5EF4-FFF2-40B4-BE49-F238E27FC236}">
                <a16:creationId xmlns:a16="http://schemas.microsoft.com/office/drawing/2014/main" id="{1D9AE7E6-9E2A-A3B2-C87A-20BA52408A22}"/>
              </a:ext>
            </a:extLst>
          </p:cNvPr>
          <p:cNvSpPr txBox="1"/>
          <p:nvPr/>
        </p:nvSpPr>
        <p:spPr>
          <a:xfrm>
            <a:off x="379205" y="10336133"/>
            <a:ext cx="2761449" cy="485979"/>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700" dirty="0">
                <a:solidFill>
                  <a:schemeClr val="tx1"/>
                </a:solidFill>
                <a:effectLst/>
                <a:latin typeface="Avenir Book" panose="02000503020000020003" pitchFamily="2" charset="0"/>
                <a:ea typeface="Times New Roman" panose="02020603050405020304" pitchFamily="18" charset="0"/>
                <a:cs typeface="Times New Roman" panose="02020603050405020304" pitchFamily="18"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IE" sz="7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a:p>
            <a:pPr algn="ctr"/>
            <a:r>
              <a:rPr lang="en-US" sz="8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rPr>
              <a:t> </a:t>
            </a:r>
            <a:endParaRPr lang="en-IE" sz="11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87954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E76CD3-4844-F94C-AF85-1F95B0579625}"/>
              </a:ext>
            </a:extLst>
          </p:cNvPr>
          <p:cNvSpPr>
            <a:spLocks noGrp="1"/>
          </p:cNvSpPr>
          <p:nvPr>
            <p:ph type="sldNum" sz="quarter" idx="14"/>
          </p:nvPr>
        </p:nvSpPr>
        <p:spPr/>
        <p:txBody>
          <a:bodyPr/>
          <a:lstStyle/>
          <a:p>
            <a:fld id="{9C527BFA-2C0E-4CEC-B6A5-913A56FEF4B4}" type="slidenum">
              <a:rPr lang="fr-CA" smtClean="0"/>
              <a:pPr/>
              <a:t>2</a:t>
            </a:fld>
            <a:endParaRPr lang="fr-CA" dirty="0"/>
          </a:p>
        </p:txBody>
      </p:sp>
      <p:sp>
        <p:nvSpPr>
          <p:cNvPr id="5" name="TextBox 4">
            <a:extLst>
              <a:ext uri="{FF2B5EF4-FFF2-40B4-BE49-F238E27FC236}">
                <a16:creationId xmlns:a16="http://schemas.microsoft.com/office/drawing/2014/main" id="{155250AE-CB2D-9FDD-7513-0C2313B44D03}"/>
              </a:ext>
            </a:extLst>
          </p:cNvPr>
          <p:cNvSpPr txBox="1"/>
          <p:nvPr/>
        </p:nvSpPr>
        <p:spPr>
          <a:xfrm>
            <a:off x="3916606" y="2381163"/>
            <a:ext cx="3537683" cy="4318042"/>
          </a:xfrm>
          <a:prstGeom prst="rect">
            <a:avLst/>
          </a:prstGeom>
          <a:noFill/>
        </p:spPr>
        <p:txBody>
          <a:bodyPr wrap="square">
            <a:spAutoFit/>
          </a:bodyPr>
          <a:lstStyle/>
          <a:p>
            <a:pPr algn="just">
              <a:lnSpc>
                <a:spcPct val="107000"/>
              </a:lnSpc>
              <a:spcAft>
                <a:spcPts val="800"/>
              </a:spcAft>
            </a:pPr>
            <a:r>
              <a:rPr lang="en-GB" sz="1400" b="1" dirty="0">
                <a:solidFill>
                  <a:srgbClr val="E82C00"/>
                </a:solidFill>
                <a:effectLst/>
                <a:latin typeface="Poppins" panose="00000500000000000000" pitchFamily="2" charset="0"/>
                <a:ea typeface="Calibri" panose="020F0502020204030204" pitchFamily="34" charset="0"/>
                <a:cs typeface="Poppins" panose="00000500000000000000" pitchFamily="2" charset="0"/>
              </a:rPr>
              <a:t>Event Details</a:t>
            </a:r>
            <a:endParaRPr lang="en-GB" sz="1400" dirty="0">
              <a:solidFill>
                <a:srgbClr val="E82C00"/>
              </a:solidFill>
              <a:effectLst/>
              <a:latin typeface="Poppins" panose="00000500000000000000" pitchFamily="2" charset="0"/>
              <a:ea typeface="Calibri" panose="020F0502020204030204" pitchFamily="34" charset="0"/>
              <a:cs typeface="Poppins" panose="00000500000000000000" pitchFamily="2" charset="0"/>
            </a:endParaRPr>
          </a:p>
          <a:p>
            <a:pPr algn="just">
              <a:lnSpc>
                <a:spcPct val="107000"/>
              </a:lnSpc>
              <a:spcAft>
                <a:spcPts val="800"/>
              </a:spcAft>
            </a:pPr>
            <a:r>
              <a:rPr lang="en-GB" sz="1400" dirty="0">
                <a:effectLst/>
                <a:latin typeface="Poppins" panose="00000500000000000000" pitchFamily="2" charset="0"/>
                <a:ea typeface="Calibri" panose="020F0502020204030204" pitchFamily="34" charset="0"/>
                <a:cs typeface="Poppins" panose="00000500000000000000" pitchFamily="2" charset="0"/>
              </a:rPr>
              <a:t>The Hackathon will be an online event and run from Monday 12</a:t>
            </a:r>
            <a:r>
              <a:rPr lang="en-GB" sz="1400" baseline="30000" dirty="0">
                <a:effectLst/>
                <a:latin typeface="Poppins" panose="00000500000000000000" pitchFamily="2" charset="0"/>
                <a:ea typeface="Calibri" panose="020F0502020204030204" pitchFamily="34" charset="0"/>
                <a:cs typeface="Poppins" panose="00000500000000000000" pitchFamily="2" charset="0"/>
              </a:rPr>
              <a:t>th</a:t>
            </a:r>
            <a:r>
              <a:rPr lang="en-GB" sz="1400" dirty="0">
                <a:effectLst/>
                <a:latin typeface="Poppins" panose="00000500000000000000" pitchFamily="2" charset="0"/>
                <a:ea typeface="Calibri" panose="020F0502020204030204" pitchFamily="34" charset="0"/>
                <a:cs typeface="Poppins" panose="00000500000000000000" pitchFamily="2" charset="0"/>
              </a:rPr>
              <a:t> to Thursday 15</a:t>
            </a:r>
            <a:r>
              <a:rPr lang="en-GB" sz="1400" baseline="30000" dirty="0">
                <a:effectLst/>
                <a:latin typeface="Poppins" panose="00000500000000000000" pitchFamily="2" charset="0"/>
                <a:ea typeface="Calibri" panose="020F0502020204030204" pitchFamily="34" charset="0"/>
                <a:cs typeface="Poppins" panose="00000500000000000000" pitchFamily="2" charset="0"/>
              </a:rPr>
              <a:t>th</a:t>
            </a:r>
            <a:r>
              <a:rPr lang="en-GB" sz="1400" dirty="0">
                <a:effectLst/>
                <a:latin typeface="Poppins" panose="00000500000000000000" pitchFamily="2" charset="0"/>
                <a:ea typeface="Calibri" panose="020F0502020204030204" pitchFamily="34" charset="0"/>
                <a:cs typeface="Poppins" panose="00000500000000000000" pitchFamily="2" charset="0"/>
              </a:rPr>
              <a:t> December 2022. The opening plenary session is scheduled for 12 noon CET on Monday 12</a:t>
            </a:r>
            <a:r>
              <a:rPr lang="en-GB" sz="1400" baseline="30000" dirty="0">
                <a:effectLst/>
                <a:latin typeface="Poppins" panose="00000500000000000000" pitchFamily="2" charset="0"/>
                <a:ea typeface="Calibri" panose="020F0502020204030204" pitchFamily="34" charset="0"/>
                <a:cs typeface="Poppins" panose="00000500000000000000" pitchFamily="2" charset="0"/>
              </a:rPr>
              <a:t>th</a:t>
            </a:r>
            <a:r>
              <a:rPr lang="en-GB" sz="1400" dirty="0">
                <a:effectLst/>
                <a:latin typeface="Poppins" panose="00000500000000000000" pitchFamily="2" charset="0"/>
                <a:ea typeface="Calibri" panose="020F0502020204030204" pitchFamily="34" charset="0"/>
                <a:cs typeface="Poppins" panose="00000500000000000000" pitchFamily="2" charset="0"/>
              </a:rPr>
              <a:t> December. The closing winner’s announcement will be 4pm CET on Thursday 15</a:t>
            </a:r>
            <a:r>
              <a:rPr lang="en-GB" sz="1400" baseline="30000" dirty="0">
                <a:effectLst/>
                <a:latin typeface="Poppins" panose="00000500000000000000" pitchFamily="2" charset="0"/>
                <a:ea typeface="Calibri" panose="020F0502020204030204" pitchFamily="34" charset="0"/>
                <a:cs typeface="Poppins" panose="00000500000000000000" pitchFamily="2" charset="0"/>
              </a:rPr>
              <a:t>th</a:t>
            </a:r>
            <a:r>
              <a:rPr lang="en-GB" sz="1400" dirty="0">
                <a:effectLst/>
                <a:latin typeface="Poppins" panose="00000500000000000000" pitchFamily="2" charset="0"/>
                <a:ea typeface="Calibri" panose="020F0502020204030204" pitchFamily="34" charset="0"/>
                <a:cs typeface="Poppins" panose="00000500000000000000" pitchFamily="2" charset="0"/>
              </a:rPr>
              <a:t> December 2022. </a:t>
            </a:r>
          </a:p>
          <a:p>
            <a:pPr algn="just">
              <a:lnSpc>
                <a:spcPct val="107000"/>
              </a:lnSpc>
              <a:spcAft>
                <a:spcPts val="800"/>
              </a:spcAft>
            </a:pPr>
            <a:endParaRPr lang="en-GB" sz="1400" dirty="0">
              <a:effectLst/>
              <a:latin typeface="Poppins" panose="00000500000000000000" pitchFamily="2" charset="0"/>
              <a:ea typeface="Calibri" panose="020F0502020204030204" pitchFamily="34" charset="0"/>
              <a:cs typeface="Poppins" panose="00000500000000000000" pitchFamily="2" charset="0"/>
            </a:endParaRPr>
          </a:p>
          <a:p>
            <a:pPr algn="just">
              <a:lnSpc>
                <a:spcPct val="107000"/>
              </a:lnSpc>
              <a:spcAft>
                <a:spcPts val="800"/>
              </a:spcAft>
            </a:pPr>
            <a:r>
              <a:rPr lang="en-GB" sz="1400" b="1" dirty="0">
                <a:solidFill>
                  <a:srgbClr val="E82C00"/>
                </a:solidFill>
                <a:effectLst/>
                <a:latin typeface="Poppins" panose="00000500000000000000" pitchFamily="2" charset="0"/>
                <a:ea typeface="Calibri" panose="020F0502020204030204" pitchFamily="34" charset="0"/>
                <a:cs typeface="Poppins" panose="00000500000000000000" pitchFamily="2" charset="0"/>
              </a:rPr>
              <a:t>Who should enter?</a:t>
            </a:r>
            <a:endParaRPr lang="en-GB" sz="1400" dirty="0">
              <a:solidFill>
                <a:srgbClr val="E82C00"/>
              </a:solidFill>
              <a:effectLst/>
              <a:latin typeface="Poppins" panose="00000500000000000000" pitchFamily="2" charset="0"/>
              <a:ea typeface="Calibri" panose="020F0502020204030204" pitchFamily="34" charset="0"/>
              <a:cs typeface="Poppins" panose="00000500000000000000" pitchFamily="2" charset="0"/>
            </a:endParaRPr>
          </a:p>
          <a:p>
            <a:pPr algn="just">
              <a:lnSpc>
                <a:spcPct val="107000"/>
              </a:lnSpc>
              <a:spcAft>
                <a:spcPts val="800"/>
              </a:spcAft>
            </a:pPr>
            <a:r>
              <a:rPr lang="en-GB" sz="1400" dirty="0">
                <a:effectLst/>
                <a:latin typeface="Poppins" panose="00000500000000000000" pitchFamily="2" charset="0"/>
                <a:ea typeface="Calibri" panose="020F0502020204030204" pitchFamily="34" charset="0"/>
                <a:cs typeface="Poppins" panose="00000500000000000000" pitchFamily="2" charset="0"/>
              </a:rPr>
              <a:t>Anyone with an interest and commitment to a more just and socially fair Europe. Everyone is welcome. The Event is free</a:t>
            </a:r>
          </a:p>
          <a:p>
            <a:pPr algn="ctr">
              <a:lnSpc>
                <a:spcPct val="107000"/>
              </a:lnSpc>
              <a:spcAft>
                <a:spcPts val="800"/>
              </a:spcAft>
            </a:pPr>
            <a:endParaRPr lang="en-GB" sz="1600" dirty="0">
              <a:effectLst/>
              <a:latin typeface="Poppins" panose="00000500000000000000" pitchFamily="2" charset="0"/>
              <a:ea typeface="Calibri" panose="020F0502020204030204" pitchFamily="34" charset="0"/>
              <a:cs typeface="Poppins" panose="00000500000000000000" pitchFamily="2" charset="0"/>
            </a:endParaRPr>
          </a:p>
        </p:txBody>
      </p:sp>
      <p:sp>
        <p:nvSpPr>
          <p:cNvPr id="15" name="Cloud 14">
            <a:extLst>
              <a:ext uri="{FF2B5EF4-FFF2-40B4-BE49-F238E27FC236}">
                <a16:creationId xmlns:a16="http://schemas.microsoft.com/office/drawing/2014/main" id="{6E4709AD-87AE-5210-8331-676B297A6C5E}"/>
              </a:ext>
            </a:extLst>
          </p:cNvPr>
          <p:cNvSpPr/>
          <p:nvPr/>
        </p:nvSpPr>
        <p:spPr>
          <a:xfrm>
            <a:off x="3776854" y="6834096"/>
            <a:ext cx="3789599" cy="3127513"/>
          </a:xfrm>
          <a:prstGeom prst="clou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D5CE128-8006-18C7-05FE-E1A3BE4557B6}"/>
              </a:ext>
            </a:extLst>
          </p:cNvPr>
          <p:cNvSpPr txBox="1"/>
          <p:nvPr/>
        </p:nvSpPr>
        <p:spPr>
          <a:xfrm>
            <a:off x="4173527" y="7161479"/>
            <a:ext cx="3023840" cy="2162002"/>
          </a:xfrm>
          <a:prstGeom prst="rect">
            <a:avLst/>
          </a:prstGeom>
          <a:noFill/>
        </p:spPr>
        <p:txBody>
          <a:bodyPr wrap="square">
            <a:spAutoFit/>
          </a:bodyPr>
          <a:lstStyle/>
          <a:p>
            <a:pPr>
              <a:lnSpc>
                <a:spcPct val="107000"/>
              </a:lnSpc>
              <a:spcAft>
                <a:spcPts val="800"/>
              </a:spcAft>
            </a:pPr>
            <a:r>
              <a:rPr lang="en-GB"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endPar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b="1" dirty="0">
                <a:solidFill>
                  <a:schemeClr val="bg1"/>
                </a:solidFill>
                <a:effectLst/>
                <a:latin typeface="Poppins" panose="00000500000000000000" pitchFamily="2" charset="0"/>
                <a:ea typeface="Calibri" panose="020F0502020204030204" pitchFamily="34" charset="0"/>
                <a:cs typeface="Poppins" panose="00000500000000000000" pitchFamily="2" charset="0"/>
              </a:rPr>
              <a:t>Register Now</a:t>
            </a:r>
            <a:endParaRPr lang="en-GB" sz="2400" dirty="0">
              <a:solidFill>
                <a:schemeClr val="bg1"/>
              </a:solidFill>
              <a:effectLst/>
              <a:latin typeface="Poppins" panose="00000500000000000000" pitchFamily="2" charset="0"/>
              <a:ea typeface="Calibri" panose="020F0502020204030204" pitchFamily="34" charset="0"/>
              <a:cs typeface="Poppins" panose="00000500000000000000" pitchFamily="2" charset="0"/>
            </a:endParaRPr>
          </a:p>
          <a:p>
            <a:pPr algn="ctr">
              <a:lnSpc>
                <a:spcPct val="107000"/>
              </a:lnSpc>
              <a:spcAft>
                <a:spcPts val="800"/>
              </a:spcAft>
            </a:pPr>
            <a:r>
              <a:rPr lang="en-GB" sz="2400" dirty="0">
                <a:solidFill>
                  <a:schemeClr val="bg1"/>
                </a:solidFill>
                <a:effectLst/>
                <a:latin typeface="Poppins" panose="00000500000000000000" pitchFamily="2" charset="0"/>
                <a:ea typeface="Calibri" panose="020F0502020204030204" pitchFamily="34" charset="0"/>
                <a:cs typeface="Poppins" panose="00000500000000000000" pitchFamily="2" charset="0"/>
              </a:rPr>
              <a:t>Complete our </a:t>
            </a:r>
            <a:r>
              <a:rPr lang="en-GB" sz="2400" u="sng" dirty="0">
                <a:solidFill>
                  <a:schemeClr val="bg1"/>
                </a:solidFill>
                <a:effectLst/>
                <a:latin typeface="Poppins" panose="00000500000000000000" pitchFamily="2" charset="0"/>
                <a:ea typeface="Calibri" panose="020F0502020204030204" pitchFamily="34" charset="0"/>
                <a:cs typeface="Poppins" panose="00000500000000000000" pitchFamily="2" charset="0"/>
                <a:hlinkClick r:id="rId2">
                  <a:extLst>
                    <a:ext uri="{A12FA001-AC4F-418D-AE19-62706E023703}">
                      <ahyp:hlinkClr xmlns:ahyp="http://schemas.microsoft.com/office/drawing/2018/hyperlinkcolor" val="tx"/>
                    </a:ext>
                  </a:extLst>
                </a:hlinkClick>
              </a:rPr>
              <a:t>online registration form:</a:t>
            </a:r>
            <a:r>
              <a:rPr lang="en-GB" sz="2400" dirty="0">
                <a:solidFill>
                  <a:schemeClr val="bg1"/>
                </a:solidFill>
                <a:effectLst/>
                <a:latin typeface="Poppins" panose="00000500000000000000" pitchFamily="2" charset="0"/>
                <a:ea typeface="Calibri" panose="020F0502020204030204" pitchFamily="34" charset="0"/>
                <a:cs typeface="Poppins" panose="00000500000000000000" pitchFamily="2" charset="0"/>
              </a:rPr>
              <a:t> </a:t>
            </a:r>
          </a:p>
        </p:txBody>
      </p:sp>
      <p:grpSp>
        <p:nvGrpSpPr>
          <p:cNvPr id="17" name="Group 16">
            <a:extLst>
              <a:ext uri="{FF2B5EF4-FFF2-40B4-BE49-F238E27FC236}">
                <a16:creationId xmlns:a16="http://schemas.microsoft.com/office/drawing/2014/main" id="{15C43C47-46A3-046A-139D-F81A8FDB08FB}"/>
              </a:ext>
            </a:extLst>
          </p:cNvPr>
          <p:cNvGrpSpPr/>
          <p:nvPr/>
        </p:nvGrpSpPr>
        <p:grpSpPr>
          <a:xfrm rot="5400000">
            <a:off x="4726339" y="-1171316"/>
            <a:ext cx="1877920" cy="4220552"/>
            <a:chOff x="7641907" y="2218142"/>
            <a:chExt cx="2253614" cy="3688736"/>
          </a:xfrm>
        </p:grpSpPr>
        <p:grpSp>
          <p:nvGrpSpPr>
            <p:cNvPr id="18" name="Graphic 70">
              <a:extLst>
                <a:ext uri="{FF2B5EF4-FFF2-40B4-BE49-F238E27FC236}">
                  <a16:creationId xmlns:a16="http://schemas.microsoft.com/office/drawing/2014/main" id="{CC433AF2-865A-2AB0-D58E-7910B0295EF7}"/>
                </a:ext>
              </a:extLst>
            </p:cNvPr>
            <p:cNvGrpSpPr/>
            <p:nvPr/>
          </p:nvGrpSpPr>
          <p:grpSpPr>
            <a:xfrm>
              <a:off x="8406764" y="2924476"/>
              <a:ext cx="1488757" cy="755833"/>
              <a:chOff x="8406764" y="2924476"/>
              <a:chExt cx="1488757" cy="755833"/>
            </a:xfrm>
          </p:grpSpPr>
          <p:sp>
            <p:nvSpPr>
              <p:cNvPr id="40" name="Freeform 104">
                <a:extLst>
                  <a:ext uri="{FF2B5EF4-FFF2-40B4-BE49-F238E27FC236}">
                    <a16:creationId xmlns:a16="http://schemas.microsoft.com/office/drawing/2014/main" id="{A2190AE6-F4E4-BA80-249B-B104185690FC}"/>
                  </a:ext>
                </a:extLst>
              </p:cNvPr>
              <p:cNvSpPr/>
              <p:nvPr/>
            </p:nvSpPr>
            <p:spPr>
              <a:xfrm>
                <a:off x="8406764" y="2924476"/>
                <a:ext cx="1487805" cy="755833"/>
              </a:xfrm>
              <a:custGeom>
                <a:avLst/>
                <a:gdLst>
                  <a:gd name="connsiteX0" fmla="*/ 0 w 1487805"/>
                  <a:gd name="connsiteY0" fmla="*/ 752026 h 755833"/>
                  <a:gd name="connsiteX1" fmla="*/ 0 w 1487805"/>
                  <a:gd name="connsiteY1" fmla="*/ 0 h 755833"/>
                  <a:gd name="connsiteX2" fmla="*/ 1487805 w 1487805"/>
                  <a:gd name="connsiteY2" fmla="*/ 3808 h 755833"/>
                  <a:gd name="connsiteX3" fmla="*/ 1487805 w 1487805"/>
                  <a:gd name="connsiteY3" fmla="*/ 755834 h 755833"/>
                </a:gdLst>
                <a:ahLst/>
                <a:cxnLst>
                  <a:cxn ang="0">
                    <a:pos x="connsiteX0" y="connsiteY0"/>
                  </a:cxn>
                  <a:cxn ang="0">
                    <a:pos x="connsiteX1" y="connsiteY1"/>
                  </a:cxn>
                  <a:cxn ang="0">
                    <a:pos x="connsiteX2" y="connsiteY2"/>
                  </a:cxn>
                  <a:cxn ang="0">
                    <a:pos x="connsiteX3" y="connsiteY3"/>
                  </a:cxn>
                </a:cxnLst>
                <a:rect l="l" t="t" r="r" b="b"/>
                <a:pathLst>
                  <a:path w="1487805" h="755833">
                    <a:moveTo>
                      <a:pt x="0" y="752026"/>
                    </a:moveTo>
                    <a:lnTo>
                      <a:pt x="0" y="0"/>
                    </a:lnTo>
                    <a:lnTo>
                      <a:pt x="1487805" y="3808"/>
                    </a:lnTo>
                    <a:lnTo>
                      <a:pt x="1487805" y="755834"/>
                    </a:lnTo>
                    <a:close/>
                  </a:path>
                </a:pathLst>
              </a:custGeom>
              <a:solidFill>
                <a:srgbClr val="FFD111"/>
              </a:solidFill>
              <a:ln w="9525" cap="flat">
                <a:noFill/>
                <a:prstDash val="solid"/>
                <a:miter/>
              </a:ln>
            </p:spPr>
            <p:txBody>
              <a:bodyPr rtlCol="0" anchor="ctr"/>
              <a:lstStyle/>
              <a:p>
                <a:endParaRPr lang="en-US"/>
              </a:p>
            </p:txBody>
          </p:sp>
          <p:sp>
            <p:nvSpPr>
              <p:cNvPr id="41" name="Freeform 105">
                <a:extLst>
                  <a:ext uri="{FF2B5EF4-FFF2-40B4-BE49-F238E27FC236}">
                    <a16:creationId xmlns:a16="http://schemas.microsoft.com/office/drawing/2014/main" id="{B028B3EF-466B-E217-BF8C-09CE6AED7B99}"/>
                  </a:ext>
                </a:extLst>
              </p:cNvPr>
              <p:cNvSpPr/>
              <p:nvPr/>
            </p:nvSpPr>
            <p:spPr>
              <a:xfrm>
                <a:off x="877728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FFFFFF"/>
              </a:solidFill>
              <a:ln w="9525" cap="flat">
                <a:noFill/>
                <a:prstDash val="solid"/>
                <a:miter/>
              </a:ln>
            </p:spPr>
            <p:txBody>
              <a:bodyPr rtlCol="0" anchor="ctr"/>
              <a:lstStyle/>
              <a:p>
                <a:endParaRPr lang="en-US"/>
              </a:p>
            </p:txBody>
          </p:sp>
          <p:sp>
            <p:nvSpPr>
              <p:cNvPr id="42" name="Freeform 106">
                <a:extLst>
                  <a:ext uri="{FF2B5EF4-FFF2-40B4-BE49-F238E27FC236}">
                    <a16:creationId xmlns:a16="http://schemas.microsoft.com/office/drawing/2014/main" id="{3C68E5E0-71E8-A1B2-6E8C-92A67C21ED31}"/>
                  </a:ext>
                </a:extLst>
              </p:cNvPr>
              <p:cNvSpPr/>
              <p:nvPr/>
            </p:nvSpPr>
            <p:spPr>
              <a:xfrm>
                <a:off x="9147810" y="2930187"/>
                <a:ext cx="375284" cy="748218"/>
              </a:xfrm>
              <a:custGeom>
                <a:avLst/>
                <a:gdLst>
                  <a:gd name="connsiteX0" fmla="*/ 0 w 375284"/>
                  <a:gd name="connsiteY0" fmla="*/ 748219 h 748218"/>
                  <a:gd name="connsiteX1" fmla="*/ 952 w 375284"/>
                  <a:gd name="connsiteY1" fmla="*/ 748219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9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9"/>
                    </a:moveTo>
                    <a:cubicBezTo>
                      <a:pt x="0" y="748219"/>
                      <a:pt x="952" y="748219"/>
                      <a:pt x="952" y="748219"/>
                    </a:cubicBezTo>
                    <a:cubicBezTo>
                      <a:pt x="207645" y="748219"/>
                      <a:pt x="375285" y="580679"/>
                      <a:pt x="375285" y="374109"/>
                    </a:cubicBezTo>
                    <a:cubicBezTo>
                      <a:pt x="375285" y="167540"/>
                      <a:pt x="207645" y="0"/>
                      <a:pt x="952" y="0"/>
                    </a:cubicBezTo>
                    <a:cubicBezTo>
                      <a:pt x="952" y="0"/>
                      <a:pt x="0" y="0"/>
                      <a:pt x="0" y="0"/>
                    </a:cubicBezTo>
                    <a:lnTo>
                      <a:pt x="0" y="748219"/>
                    </a:lnTo>
                    <a:close/>
                  </a:path>
                </a:pathLst>
              </a:custGeom>
              <a:solidFill>
                <a:srgbClr val="E82C00"/>
              </a:solidFill>
              <a:ln w="9525" cap="flat">
                <a:noFill/>
                <a:prstDash val="solid"/>
                <a:miter/>
              </a:ln>
            </p:spPr>
            <p:txBody>
              <a:bodyPr rtlCol="0" anchor="ctr"/>
              <a:lstStyle/>
              <a:p>
                <a:endParaRPr lang="en-US"/>
              </a:p>
            </p:txBody>
          </p:sp>
          <p:sp>
            <p:nvSpPr>
              <p:cNvPr id="43" name="Freeform 107">
                <a:extLst>
                  <a:ext uri="{FF2B5EF4-FFF2-40B4-BE49-F238E27FC236}">
                    <a16:creationId xmlns:a16="http://schemas.microsoft.com/office/drawing/2014/main" id="{938FE775-9D71-B24A-E074-9AA35AA6DCB0}"/>
                  </a:ext>
                </a:extLst>
              </p:cNvPr>
              <p:cNvSpPr/>
              <p:nvPr/>
            </p:nvSpPr>
            <p:spPr>
              <a:xfrm>
                <a:off x="9520237" y="2931139"/>
                <a:ext cx="375285" cy="748218"/>
              </a:xfrm>
              <a:custGeom>
                <a:avLst/>
                <a:gdLst>
                  <a:gd name="connsiteX0" fmla="*/ 375285 w 375285"/>
                  <a:gd name="connsiteY0" fmla="*/ 0 h 748218"/>
                  <a:gd name="connsiteX1" fmla="*/ 374332 w 375285"/>
                  <a:gd name="connsiteY1" fmla="*/ 0 h 748218"/>
                  <a:gd name="connsiteX2" fmla="*/ 0 w 375285"/>
                  <a:gd name="connsiteY2" fmla="*/ 374109 h 748218"/>
                  <a:gd name="connsiteX3" fmla="*/ 374332 w 375285"/>
                  <a:gd name="connsiteY3" fmla="*/ 748219 h 748218"/>
                  <a:gd name="connsiteX4" fmla="*/ 375285 w 375285"/>
                  <a:gd name="connsiteY4" fmla="*/ 748219 h 748218"/>
                  <a:gd name="connsiteX5" fmla="*/ 375285 w 375285"/>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5" h="748218">
                    <a:moveTo>
                      <a:pt x="375285" y="0"/>
                    </a:moveTo>
                    <a:cubicBezTo>
                      <a:pt x="375285" y="0"/>
                      <a:pt x="374332" y="0"/>
                      <a:pt x="374332" y="0"/>
                    </a:cubicBezTo>
                    <a:cubicBezTo>
                      <a:pt x="167640" y="0"/>
                      <a:pt x="0" y="167540"/>
                      <a:pt x="0" y="374109"/>
                    </a:cubicBezTo>
                    <a:cubicBezTo>
                      <a:pt x="0" y="580679"/>
                      <a:pt x="167640" y="748219"/>
                      <a:pt x="374332" y="748219"/>
                    </a:cubicBezTo>
                    <a:cubicBezTo>
                      <a:pt x="374332" y="748219"/>
                      <a:pt x="375285" y="748219"/>
                      <a:pt x="375285" y="748219"/>
                    </a:cubicBezTo>
                    <a:lnTo>
                      <a:pt x="375285" y="0"/>
                    </a:lnTo>
                    <a:close/>
                  </a:path>
                </a:pathLst>
              </a:custGeom>
              <a:solidFill>
                <a:srgbClr val="1C2C72"/>
              </a:solidFill>
              <a:ln w="9525" cap="flat">
                <a:noFill/>
                <a:prstDash val="solid"/>
                <a:miter/>
              </a:ln>
            </p:spPr>
            <p:txBody>
              <a:bodyPr rtlCol="0" anchor="ctr"/>
              <a:lstStyle/>
              <a:p>
                <a:endParaRPr lang="en-US"/>
              </a:p>
            </p:txBody>
          </p:sp>
        </p:grpSp>
        <p:sp>
          <p:nvSpPr>
            <p:cNvPr id="19" name="Graphic 70">
              <a:extLst>
                <a:ext uri="{FF2B5EF4-FFF2-40B4-BE49-F238E27FC236}">
                  <a16:creationId xmlns:a16="http://schemas.microsoft.com/office/drawing/2014/main" id="{CBE2FBE4-5125-5992-51F4-A8E9869F8418}"/>
                </a:ext>
              </a:extLst>
            </p:cNvPr>
            <p:cNvSpPr/>
            <p:nvPr/>
          </p:nvSpPr>
          <p:spPr>
            <a:xfrm>
              <a:off x="9122092" y="4024909"/>
              <a:ext cx="749617" cy="767257"/>
            </a:xfrm>
            <a:custGeom>
              <a:avLst/>
              <a:gdLst>
                <a:gd name="connsiteX0" fmla="*/ 392430 w 749617"/>
                <a:gd name="connsiteY0" fmla="*/ 388388 h 767257"/>
                <a:gd name="connsiteX1" fmla="*/ 952 w 749617"/>
                <a:gd name="connsiteY1" fmla="*/ 0 h 767257"/>
                <a:gd name="connsiteX2" fmla="*/ 0 w 749617"/>
                <a:gd name="connsiteY2" fmla="*/ 0 h 767257"/>
                <a:gd name="connsiteX3" fmla="*/ 0 w 749617"/>
                <a:gd name="connsiteY3" fmla="*/ 435985 h 767257"/>
                <a:gd name="connsiteX4" fmla="*/ 415290 w 749617"/>
                <a:gd name="connsiteY4" fmla="*/ 767257 h 767257"/>
                <a:gd name="connsiteX5" fmla="*/ 749618 w 749617"/>
                <a:gd name="connsiteY5" fmla="*/ 767257 h 767257"/>
                <a:gd name="connsiteX6" fmla="*/ 749618 w 749617"/>
                <a:gd name="connsiteY6" fmla="*/ 403619 h 767257"/>
                <a:gd name="connsiteX7" fmla="*/ 391477 w 749617"/>
                <a:gd name="connsiteY7" fmla="*/ 403619 h 767257"/>
                <a:gd name="connsiteX8" fmla="*/ 392430 w 749617"/>
                <a:gd name="connsiteY8" fmla="*/ 388388 h 76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617" h="767257">
                  <a:moveTo>
                    <a:pt x="392430" y="388388"/>
                  </a:moveTo>
                  <a:cubicBezTo>
                    <a:pt x="392430" y="174203"/>
                    <a:pt x="217170" y="0"/>
                    <a:pt x="952" y="0"/>
                  </a:cubicBezTo>
                  <a:cubicBezTo>
                    <a:pt x="952" y="0"/>
                    <a:pt x="0" y="0"/>
                    <a:pt x="0" y="0"/>
                  </a:cubicBezTo>
                  <a:lnTo>
                    <a:pt x="0" y="435985"/>
                  </a:lnTo>
                  <a:cubicBezTo>
                    <a:pt x="0" y="751074"/>
                    <a:pt x="415290" y="767257"/>
                    <a:pt x="415290" y="767257"/>
                  </a:cubicBezTo>
                  <a:lnTo>
                    <a:pt x="749618" y="767257"/>
                  </a:lnTo>
                  <a:lnTo>
                    <a:pt x="749618" y="403619"/>
                  </a:lnTo>
                  <a:lnTo>
                    <a:pt x="391477" y="403619"/>
                  </a:lnTo>
                  <a:cubicBezTo>
                    <a:pt x="392430" y="397907"/>
                    <a:pt x="392430" y="393148"/>
                    <a:pt x="392430" y="388388"/>
                  </a:cubicBezTo>
                  <a:close/>
                </a:path>
              </a:pathLst>
            </a:custGeom>
            <a:solidFill>
              <a:srgbClr val="FFD111"/>
            </a:solidFill>
            <a:ln w="9525" cap="flat">
              <a:noFill/>
              <a:prstDash val="solid"/>
              <a:miter/>
            </a:ln>
          </p:spPr>
          <p:txBody>
            <a:bodyPr rtlCol="0" anchor="ctr"/>
            <a:lstStyle/>
            <a:p>
              <a:endParaRPr lang="en-US"/>
            </a:p>
          </p:txBody>
        </p:sp>
        <p:sp>
          <p:nvSpPr>
            <p:cNvPr id="20" name="Graphic 70">
              <a:extLst>
                <a:ext uri="{FF2B5EF4-FFF2-40B4-BE49-F238E27FC236}">
                  <a16:creationId xmlns:a16="http://schemas.microsoft.com/office/drawing/2014/main" id="{B14F8E92-71A7-1740-BF27-27EE10338DD6}"/>
                </a:ext>
              </a:extLst>
            </p:cNvPr>
            <p:cNvSpPr/>
            <p:nvPr/>
          </p:nvSpPr>
          <p:spPr>
            <a:xfrm>
              <a:off x="8397239" y="3682213"/>
              <a:ext cx="1468755" cy="1105347"/>
            </a:xfrm>
            <a:custGeom>
              <a:avLst/>
              <a:gdLst>
                <a:gd name="connsiteX0" fmla="*/ 349568 w 1468755"/>
                <a:gd name="connsiteY0" fmla="*/ 733940 h 1105347"/>
                <a:gd name="connsiteX1" fmla="*/ 733425 w 1468755"/>
                <a:gd name="connsiteY1" fmla="*/ 350311 h 1105347"/>
                <a:gd name="connsiteX2" fmla="*/ 1117283 w 1468755"/>
                <a:gd name="connsiteY2" fmla="*/ 733940 h 1105347"/>
                <a:gd name="connsiteX3" fmla="*/ 1117283 w 1468755"/>
                <a:gd name="connsiteY3" fmla="*/ 748219 h 1105347"/>
                <a:gd name="connsiteX4" fmla="*/ 1468755 w 1468755"/>
                <a:gd name="connsiteY4" fmla="*/ 748219 h 1105347"/>
                <a:gd name="connsiteX5" fmla="*/ 1468755 w 1468755"/>
                <a:gd name="connsiteY5" fmla="*/ 733940 h 1105347"/>
                <a:gd name="connsiteX6" fmla="*/ 734378 w 1468755"/>
                <a:gd name="connsiteY6" fmla="*/ 0 h 1105347"/>
                <a:gd name="connsiteX7" fmla="*/ 0 w 1468755"/>
                <a:gd name="connsiteY7" fmla="*/ 733940 h 1105347"/>
                <a:gd name="connsiteX8" fmla="*/ 953 w 1468755"/>
                <a:gd name="connsiteY8" fmla="*/ 1105193 h 1105347"/>
                <a:gd name="connsiteX9" fmla="*/ 180975 w 1468755"/>
                <a:gd name="connsiteY9" fmla="*/ 1052837 h 1105347"/>
                <a:gd name="connsiteX10" fmla="*/ 356235 w 1468755"/>
                <a:gd name="connsiteY10" fmla="*/ 784392 h 1105347"/>
                <a:gd name="connsiteX11" fmla="*/ 349568 w 1468755"/>
                <a:gd name="connsiteY11" fmla="*/ 733940 h 1105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68755" h="1105347">
                  <a:moveTo>
                    <a:pt x="349568" y="733940"/>
                  </a:moveTo>
                  <a:cubicBezTo>
                    <a:pt x="349568" y="522611"/>
                    <a:pt x="521970" y="350311"/>
                    <a:pt x="733425" y="350311"/>
                  </a:cubicBezTo>
                  <a:cubicBezTo>
                    <a:pt x="944880" y="350311"/>
                    <a:pt x="1117283" y="522611"/>
                    <a:pt x="1117283" y="733940"/>
                  </a:cubicBezTo>
                  <a:cubicBezTo>
                    <a:pt x="1117283" y="738699"/>
                    <a:pt x="1117283" y="743459"/>
                    <a:pt x="1117283" y="748219"/>
                  </a:cubicBezTo>
                  <a:lnTo>
                    <a:pt x="1468755" y="748219"/>
                  </a:lnTo>
                  <a:cubicBezTo>
                    <a:pt x="1468755" y="743459"/>
                    <a:pt x="1468755" y="738699"/>
                    <a:pt x="1468755" y="733940"/>
                  </a:cubicBezTo>
                  <a:cubicBezTo>
                    <a:pt x="1468755" y="328417"/>
                    <a:pt x="1140143" y="0"/>
                    <a:pt x="734378" y="0"/>
                  </a:cubicBezTo>
                  <a:cubicBezTo>
                    <a:pt x="328613" y="0"/>
                    <a:pt x="0" y="328417"/>
                    <a:pt x="0" y="733940"/>
                  </a:cubicBezTo>
                  <a:cubicBezTo>
                    <a:pt x="0" y="860547"/>
                    <a:pt x="953" y="961451"/>
                    <a:pt x="953" y="1105193"/>
                  </a:cubicBezTo>
                  <a:cubicBezTo>
                    <a:pt x="953" y="1105193"/>
                    <a:pt x="102870" y="1110905"/>
                    <a:pt x="180975" y="1052837"/>
                  </a:cubicBezTo>
                  <a:cubicBezTo>
                    <a:pt x="180975" y="1052837"/>
                    <a:pt x="356235" y="951932"/>
                    <a:pt x="356235" y="784392"/>
                  </a:cubicBezTo>
                  <a:lnTo>
                    <a:pt x="349568" y="733940"/>
                  </a:lnTo>
                  <a:close/>
                </a:path>
              </a:pathLst>
            </a:custGeom>
            <a:solidFill>
              <a:srgbClr val="E82C00"/>
            </a:solidFill>
            <a:ln w="9525" cap="flat">
              <a:noFill/>
              <a:prstDash val="solid"/>
              <a:miter/>
            </a:ln>
          </p:spPr>
          <p:txBody>
            <a:bodyPr rtlCol="0" anchor="ctr"/>
            <a:lstStyle/>
            <a:p>
              <a:endParaRPr lang="en-US"/>
            </a:p>
          </p:txBody>
        </p:sp>
        <p:sp>
          <p:nvSpPr>
            <p:cNvPr id="21" name="Graphic 70">
              <a:extLst>
                <a:ext uri="{FF2B5EF4-FFF2-40B4-BE49-F238E27FC236}">
                  <a16:creationId xmlns:a16="http://schemas.microsoft.com/office/drawing/2014/main" id="{96079955-9181-04BD-E7B5-23EFAA231170}"/>
                </a:ext>
              </a:extLst>
            </p:cNvPr>
            <p:cNvSpPr/>
            <p:nvPr/>
          </p:nvSpPr>
          <p:spPr>
            <a:xfrm>
              <a:off x="7641907" y="4804541"/>
              <a:ext cx="743902" cy="1047125"/>
            </a:xfrm>
            <a:custGeom>
              <a:avLst/>
              <a:gdLst>
                <a:gd name="connsiteX0" fmla="*/ 741998 w 743902"/>
                <a:gd name="connsiteY0" fmla="*/ 328417 h 1047125"/>
                <a:gd name="connsiteX1" fmla="*/ 741045 w 743902"/>
                <a:gd name="connsiteY1" fmla="*/ 328417 h 1047125"/>
                <a:gd name="connsiteX2" fmla="*/ 372428 w 743902"/>
                <a:gd name="connsiteY2" fmla="*/ 0 h 1047125"/>
                <a:gd name="connsiteX3" fmla="*/ 3810 w 743902"/>
                <a:gd name="connsiteY3" fmla="*/ 328417 h 1047125"/>
                <a:gd name="connsiteX4" fmla="*/ 0 w 743902"/>
                <a:gd name="connsiteY4" fmla="*/ 328417 h 1047125"/>
                <a:gd name="connsiteX5" fmla="*/ 0 w 743902"/>
                <a:gd name="connsiteY5" fmla="*/ 1044270 h 1047125"/>
                <a:gd name="connsiteX6" fmla="*/ 66675 w 743902"/>
                <a:gd name="connsiteY6" fmla="*/ 1047125 h 1047125"/>
                <a:gd name="connsiteX7" fmla="*/ 743903 w 743902"/>
                <a:gd name="connsiteY7" fmla="*/ 370302 h 1047125"/>
                <a:gd name="connsiteX8" fmla="*/ 741998 w 743902"/>
                <a:gd name="connsiteY8" fmla="*/ 328417 h 104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3902" h="1047125">
                  <a:moveTo>
                    <a:pt x="741998" y="328417"/>
                  </a:moveTo>
                  <a:lnTo>
                    <a:pt x="741045" y="328417"/>
                  </a:lnTo>
                  <a:cubicBezTo>
                    <a:pt x="720090" y="143742"/>
                    <a:pt x="562928" y="0"/>
                    <a:pt x="372428" y="0"/>
                  </a:cubicBezTo>
                  <a:cubicBezTo>
                    <a:pt x="181928" y="0"/>
                    <a:pt x="24765" y="143742"/>
                    <a:pt x="3810" y="328417"/>
                  </a:cubicBezTo>
                  <a:lnTo>
                    <a:pt x="0" y="328417"/>
                  </a:lnTo>
                  <a:lnTo>
                    <a:pt x="0" y="1044270"/>
                  </a:lnTo>
                  <a:cubicBezTo>
                    <a:pt x="21907" y="1046174"/>
                    <a:pt x="43815" y="1047125"/>
                    <a:pt x="66675" y="1047125"/>
                  </a:cubicBezTo>
                  <a:cubicBezTo>
                    <a:pt x="441007" y="1047125"/>
                    <a:pt x="743903" y="744411"/>
                    <a:pt x="743903" y="370302"/>
                  </a:cubicBezTo>
                  <a:cubicBezTo>
                    <a:pt x="743903" y="356023"/>
                    <a:pt x="742950" y="341744"/>
                    <a:pt x="741998" y="328417"/>
                  </a:cubicBezTo>
                  <a:close/>
                </a:path>
              </a:pathLst>
            </a:custGeom>
            <a:solidFill>
              <a:srgbClr val="E82C00"/>
            </a:solidFill>
            <a:ln w="9525" cap="flat">
              <a:noFill/>
              <a:prstDash val="solid"/>
              <a:miter/>
            </a:ln>
          </p:spPr>
          <p:txBody>
            <a:bodyPr rtlCol="0" anchor="ctr"/>
            <a:lstStyle/>
            <a:p>
              <a:endParaRPr lang="en-US"/>
            </a:p>
          </p:txBody>
        </p:sp>
        <p:sp>
          <p:nvSpPr>
            <p:cNvPr id="22" name="Graphic 70">
              <a:extLst>
                <a:ext uri="{FF2B5EF4-FFF2-40B4-BE49-F238E27FC236}">
                  <a16:creationId xmlns:a16="http://schemas.microsoft.com/office/drawing/2014/main" id="{0EED71C0-DE8C-444C-A6C8-BEDC250129DD}"/>
                </a:ext>
              </a:extLst>
            </p:cNvPr>
            <p:cNvSpPr/>
            <p:nvPr/>
          </p:nvSpPr>
          <p:spPr>
            <a:xfrm>
              <a:off x="7644765" y="3672694"/>
              <a:ext cx="752475" cy="1113760"/>
            </a:xfrm>
            <a:custGeom>
              <a:avLst/>
              <a:gdLst>
                <a:gd name="connsiteX0" fmla="*/ 0 w 752475"/>
                <a:gd name="connsiteY0" fmla="*/ 0 h 1113760"/>
                <a:gd name="connsiteX1" fmla="*/ 752475 w 752475"/>
                <a:gd name="connsiteY1" fmla="*/ 0 h 1113760"/>
                <a:gd name="connsiteX2" fmla="*/ 752475 w 752475"/>
                <a:gd name="connsiteY2" fmla="*/ 1113761 h 1113760"/>
                <a:gd name="connsiteX3" fmla="*/ 0 w 752475"/>
                <a:gd name="connsiteY3" fmla="*/ 1113761 h 1113760"/>
              </a:gdLst>
              <a:ahLst/>
              <a:cxnLst>
                <a:cxn ang="0">
                  <a:pos x="connsiteX0" y="connsiteY0"/>
                </a:cxn>
                <a:cxn ang="0">
                  <a:pos x="connsiteX1" y="connsiteY1"/>
                </a:cxn>
                <a:cxn ang="0">
                  <a:pos x="connsiteX2" y="connsiteY2"/>
                </a:cxn>
                <a:cxn ang="0">
                  <a:pos x="connsiteX3" y="connsiteY3"/>
                </a:cxn>
              </a:cxnLst>
              <a:rect l="l" t="t" r="r" b="b"/>
              <a:pathLst>
                <a:path w="752475" h="1113760">
                  <a:moveTo>
                    <a:pt x="0" y="0"/>
                  </a:moveTo>
                  <a:lnTo>
                    <a:pt x="752475" y="0"/>
                  </a:lnTo>
                  <a:lnTo>
                    <a:pt x="752475" y="1113761"/>
                  </a:lnTo>
                  <a:lnTo>
                    <a:pt x="0" y="1113761"/>
                  </a:lnTo>
                  <a:close/>
                </a:path>
              </a:pathLst>
            </a:custGeom>
            <a:solidFill>
              <a:srgbClr val="FFD111"/>
            </a:solidFill>
            <a:ln w="9525" cap="flat">
              <a:noFill/>
              <a:prstDash val="solid"/>
              <a:miter/>
            </a:ln>
          </p:spPr>
          <p:txBody>
            <a:bodyPr rtlCol="0" anchor="ctr"/>
            <a:lstStyle/>
            <a:p>
              <a:endParaRPr lang="en-US"/>
            </a:p>
          </p:txBody>
        </p:sp>
        <p:sp>
          <p:nvSpPr>
            <p:cNvPr id="23" name="Graphic 70">
              <a:extLst>
                <a:ext uri="{FF2B5EF4-FFF2-40B4-BE49-F238E27FC236}">
                  <a16:creationId xmlns:a16="http://schemas.microsoft.com/office/drawing/2014/main" id="{E0378B27-F655-6019-082D-AC438010C9D0}"/>
                </a:ext>
              </a:extLst>
            </p:cNvPr>
            <p:cNvSpPr/>
            <p:nvPr/>
          </p:nvSpPr>
          <p:spPr>
            <a:xfrm>
              <a:off x="7647622" y="4228622"/>
              <a:ext cx="748664" cy="375061"/>
            </a:xfrm>
            <a:custGeom>
              <a:avLst/>
              <a:gdLst>
                <a:gd name="connsiteX0" fmla="*/ 0 w 748664"/>
                <a:gd name="connsiteY0" fmla="*/ 0 h 375061"/>
                <a:gd name="connsiteX1" fmla="*/ 0 w 748664"/>
                <a:gd name="connsiteY1" fmla="*/ 952 h 375061"/>
                <a:gd name="connsiteX2" fmla="*/ 374332 w 748664"/>
                <a:gd name="connsiteY2" fmla="*/ 375061 h 375061"/>
                <a:gd name="connsiteX3" fmla="*/ 748665 w 748664"/>
                <a:gd name="connsiteY3" fmla="*/ 952 h 375061"/>
                <a:gd name="connsiteX4" fmla="*/ 748665 w 748664"/>
                <a:gd name="connsiteY4" fmla="*/ 0 h 375061"/>
                <a:gd name="connsiteX5" fmla="*/ 0 w 748664"/>
                <a:gd name="connsiteY5" fmla="*/ 0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4" h="375061">
                  <a:moveTo>
                    <a:pt x="0" y="0"/>
                  </a:moveTo>
                  <a:cubicBezTo>
                    <a:pt x="0" y="0"/>
                    <a:pt x="0" y="952"/>
                    <a:pt x="0" y="952"/>
                  </a:cubicBezTo>
                  <a:cubicBezTo>
                    <a:pt x="0" y="207521"/>
                    <a:pt x="167640" y="375061"/>
                    <a:pt x="374332" y="375061"/>
                  </a:cubicBezTo>
                  <a:cubicBezTo>
                    <a:pt x="581025" y="375061"/>
                    <a:pt x="748665" y="207521"/>
                    <a:pt x="748665" y="952"/>
                  </a:cubicBezTo>
                  <a:cubicBezTo>
                    <a:pt x="748665" y="952"/>
                    <a:pt x="748665" y="0"/>
                    <a:pt x="748665" y="0"/>
                  </a:cubicBezTo>
                  <a:lnTo>
                    <a:pt x="0" y="0"/>
                  </a:lnTo>
                  <a:close/>
                </a:path>
              </a:pathLst>
            </a:custGeom>
            <a:solidFill>
              <a:srgbClr val="1C2C72"/>
            </a:solidFill>
            <a:ln w="9525" cap="flat">
              <a:noFill/>
              <a:prstDash val="solid"/>
              <a:miter/>
            </a:ln>
          </p:spPr>
          <p:txBody>
            <a:bodyPr rtlCol="0" anchor="ctr"/>
            <a:lstStyle/>
            <a:p>
              <a:endParaRPr lang="en-US"/>
            </a:p>
          </p:txBody>
        </p:sp>
        <p:sp>
          <p:nvSpPr>
            <p:cNvPr id="24" name="Graphic 70">
              <a:extLst>
                <a:ext uri="{FF2B5EF4-FFF2-40B4-BE49-F238E27FC236}">
                  <a16:creationId xmlns:a16="http://schemas.microsoft.com/office/drawing/2014/main" id="{12E1CE19-A448-B6C0-C726-6B6FF1EE38F4}"/>
                </a:ext>
              </a:extLst>
            </p:cNvPr>
            <p:cNvSpPr/>
            <p:nvPr/>
          </p:nvSpPr>
          <p:spPr>
            <a:xfrm>
              <a:off x="7646669" y="3857369"/>
              <a:ext cx="748665" cy="375061"/>
            </a:xfrm>
            <a:custGeom>
              <a:avLst/>
              <a:gdLst>
                <a:gd name="connsiteX0" fmla="*/ 748665 w 748665"/>
                <a:gd name="connsiteY0" fmla="*/ 375061 h 375061"/>
                <a:gd name="connsiteX1" fmla="*/ 748665 w 748665"/>
                <a:gd name="connsiteY1" fmla="*/ 374109 h 375061"/>
                <a:gd name="connsiteX2" fmla="*/ 374332 w 748665"/>
                <a:gd name="connsiteY2" fmla="*/ 0 h 375061"/>
                <a:gd name="connsiteX3" fmla="*/ 0 w 748665"/>
                <a:gd name="connsiteY3" fmla="*/ 374109 h 375061"/>
                <a:gd name="connsiteX4" fmla="*/ 0 w 748665"/>
                <a:gd name="connsiteY4" fmla="*/ 375061 h 375061"/>
                <a:gd name="connsiteX5" fmla="*/ 748665 w 748665"/>
                <a:gd name="connsiteY5" fmla="*/ 375061 h 37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8665" h="375061">
                  <a:moveTo>
                    <a:pt x="748665" y="375061"/>
                  </a:moveTo>
                  <a:cubicBezTo>
                    <a:pt x="748665" y="375061"/>
                    <a:pt x="748665" y="374109"/>
                    <a:pt x="748665" y="374109"/>
                  </a:cubicBezTo>
                  <a:cubicBezTo>
                    <a:pt x="748665" y="167540"/>
                    <a:pt x="581025" y="0"/>
                    <a:pt x="374332" y="0"/>
                  </a:cubicBezTo>
                  <a:cubicBezTo>
                    <a:pt x="167640" y="0"/>
                    <a:pt x="0" y="167540"/>
                    <a:pt x="0" y="374109"/>
                  </a:cubicBezTo>
                  <a:cubicBezTo>
                    <a:pt x="0" y="374109"/>
                    <a:pt x="0" y="375061"/>
                    <a:pt x="0" y="375061"/>
                  </a:cubicBezTo>
                  <a:lnTo>
                    <a:pt x="748665" y="375061"/>
                  </a:lnTo>
                  <a:close/>
                </a:path>
              </a:pathLst>
            </a:custGeom>
            <a:solidFill>
              <a:srgbClr val="FFFFFF"/>
            </a:solidFill>
            <a:ln w="9525" cap="flat">
              <a:noFill/>
              <a:prstDash val="solid"/>
              <a:miter/>
            </a:ln>
          </p:spPr>
          <p:txBody>
            <a:bodyPr rtlCol="0" anchor="ctr"/>
            <a:lstStyle/>
            <a:p>
              <a:endParaRPr lang="en-US"/>
            </a:p>
          </p:txBody>
        </p:sp>
        <p:sp>
          <p:nvSpPr>
            <p:cNvPr id="25" name="Graphic 70">
              <a:extLst>
                <a:ext uri="{FF2B5EF4-FFF2-40B4-BE49-F238E27FC236}">
                  <a16:creationId xmlns:a16="http://schemas.microsoft.com/office/drawing/2014/main" id="{EDA6295A-4F01-E97D-CEBB-16204AE46510}"/>
                </a:ext>
              </a:extLst>
            </p:cNvPr>
            <p:cNvSpPr/>
            <p:nvPr/>
          </p:nvSpPr>
          <p:spPr>
            <a:xfrm>
              <a:off x="9132569" y="4857850"/>
              <a:ext cx="743902" cy="1049028"/>
            </a:xfrm>
            <a:custGeom>
              <a:avLst/>
              <a:gdLst>
                <a:gd name="connsiteX0" fmla="*/ 743903 w 743902"/>
                <a:gd name="connsiteY0" fmla="*/ 370302 h 1049028"/>
                <a:gd name="connsiteX1" fmla="*/ 741998 w 743902"/>
                <a:gd name="connsiteY1" fmla="*/ 328417 h 1049028"/>
                <a:gd name="connsiteX2" fmla="*/ 741045 w 743902"/>
                <a:gd name="connsiteY2" fmla="*/ 328417 h 1049028"/>
                <a:gd name="connsiteX3" fmla="*/ 741045 w 743902"/>
                <a:gd name="connsiteY3" fmla="*/ 328417 h 1049028"/>
                <a:gd name="connsiteX4" fmla="*/ 372428 w 743902"/>
                <a:gd name="connsiteY4" fmla="*/ 0 h 1049028"/>
                <a:gd name="connsiteX5" fmla="*/ 3810 w 743902"/>
                <a:gd name="connsiteY5" fmla="*/ 328417 h 1049028"/>
                <a:gd name="connsiteX6" fmla="*/ 0 w 743902"/>
                <a:gd name="connsiteY6" fmla="*/ 328417 h 1049028"/>
                <a:gd name="connsiteX7" fmla="*/ 0 w 743902"/>
                <a:gd name="connsiteY7" fmla="*/ 1044269 h 1049028"/>
                <a:gd name="connsiteX8" fmla="*/ 3810 w 743902"/>
                <a:gd name="connsiteY8" fmla="*/ 1044269 h 1049028"/>
                <a:gd name="connsiteX9" fmla="*/ 3810 w 743902"/>
                <a:gd name="connsiteY9" fmla="*/ 1049029 h 1049028"/>
                <a:gd name="connsiteX10" fmla="*/ 741045 w 743902"/>
                <a:gd name="connsiteY10" fmla="*/ 1049029 h 1049028"/>
                <a:gd name="connsiteX11" fmla="*/ 741045 w 743902"/>
                <a:gd name="connsiteY11" fmla="*/ 425513 h 1049028"/>
                <a:gd name="connsiteX12" fmla="*/ 743903 w 743902"/>
                <a:gd name="connsiteY12" fmla="*/ 370302 h 1049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3902" h="1049028">
                  <a:moveTo>
                    <a:pt x="743903" y="370302"/>
                  </a:moveTo>
                  <a:cubicBezTo>
                    <a:pt x="743903" y="356023"/>
                    <a:pt x="742950" y="341744"/>
                    <a:pt x="741998" y="328417"/>
                  </a:cubicBezTo>
                  <a:lnTo>
                    <a:pt x="741045" y="328417"/>
                  </a:lnTo>
                  <a:lnTo>
                    <a:pt x="741045" y="328417"/>
                  </a:lnTo>
                  <a:cubicBezTo>
                    <a:pt x="720090" y="143742"/>
                    <a:pt x="562928" y="0"/>
                    <a:pt x="372428" y="0"/>
                  </a:cubicBezTo>
                  <a:cubicBezTo>
                    <a:pt x="181928" y="0"/>
                    <a:pt x="24765" y="143742"/>
                    <a:pt x="3810" y="328417"/>
                  </a:cubicBezTo>
                  <a:lnTo>
                    <a:pt x="0" y="328417"/>
                  </a:lnTo>
                  <a:lnTo>
                    <a:pt x="0" y="1044269"/>
                  </a:lnTo>
                  <a:cubicBezTo>
                    <a:pt x="953" y="1044269"/>
                    <a:pt x="2857" y="1044269"/>
                    <a:pt x="3810" y="1044269"/>
                  </a:cubicBezTo>
                  <a:lnTo>
                    <a:pt x="3810" y="1049029"/>
                  </a:lnTo>
                  <a:lnTo>
                    <a:pt x="741045" y="1049029"/>
                  </a:lnTo>
                  <a:lnTo>
                    <a:pt x="741045" y="425513"/>
                  </a:lnTo>
                  <a:cubicBezTo>
                    <a:pt x="742950" y="407427"/>
                    <a:pt x="743903" y="389340"/>
                    <a:pt x="743903" y="370302"/>
                  </a:cubicBezTo>
                  <a:close/>
                </a:path>
              </a:pathLst>
            </a:custGeom>
            <a:solidFill>
              <a:srgbClr val="1C2C72"/>
            </a:solidFill>
            <a:ln w="9525" cap="flat">
              <a:noFill/>
              <a:prstDash val="solid"/>
              <a:miter/>
            </a:ln>
          </p:spPr>
          <p:txBody>
            <a:bodyPr rtlCol="0" anchor="ctr"/>
            <a:lstStyle/>
            <a:p>
              <a:endParaRPr lang="en-US"/>
            </a:p>
          </p:txBody>
        </p:sp>
        <p:grpSp>
          <p:nvGrpSpPr>
            <p:cNvPr id="26" name="Graphic 70">
              <a:extLst>
                <a:ext uri="{FF2B5EF4-FFF2-40B4-BE49-F238E27FC236}">
                  <a16:creationId xmlns:a16="http://schemas.microsoft.com/office/drawing/2014/main" id="{79983699-F730-01D2-3CAB-4889EF2D9147}"/>
                </a:ext>
              </a:extLst>
            </p:cNvPr>
            <p:cNvGrpSpPr/>
            <p:nvPr/>
          </p:nvGrpSpPr>
          <p:grpSpPr>
            <a:xfrm>
              <a:off x="8482298" y="5154291"/>
              <a:ext cx="1034129" cy="752026"/>
              <a:chOff x="8482298" y="5154291"/>
              <a:chExt cx="1034129" cy="752026"/>
            </a:xfrm>
          </p:grpSpPr>
          <p:sp>
            <p:nvSpPr>
              <p:cNvPr id="37" name="Freeform 101">
                <a:extLst>
                  <a:ext uri="{FF2B5EF4-FFF2-40B4-BE49-F238E27FC236}">
                    <a16:creationId xmlns:a16="http://schemas.microsoft.com/office/drawing/2014/main" id="{02EE2AFB-33F8-5A25-B28C-6322517981DC}"/>
                  </a:ext>
                </a:extLst>
              </p:cNvPr>
              <p:cNvSpPr/>
              <p:nvPr/>
            </p:nvSpPr>
            <p:spPr>
              <a:xfrm rot="5400000">
                <a:off x="8437054" y="5199507"/>
                <a:ext cx="752475" cy="661592"/>
              </a:xfrm>
              <a:custGeom>
                <a:avLst/>
                <a:gdLst>
                  <a:gd name="connsiteX0" fmla="*/ 0 w 752475"/>
                  <a:gd name="connsiteY0" fmla="*/ 0 h 661592"/>
                  <a:gd name="connsiteX1" fmla="*/ 752475 w 752475"/>
                  <a:gd name="connsiteY1" fmla="*/ 0 h 661592"/>
                  <a:gd name="connsiteX2" fmla="*/ 752475 w 752475"/>
                  <a:gd name="connsiteY2" fmla="*/ 661593 h 661592"/>
                  <a:gd name="connsiteX3" fmla="*/ 0 w 752475"/>
                  <a:gd name="connsiteY3" fmla="*/ 661593 h 661592"/>
                </a:gdLst>
                <a:ahLst/>
                <a:cxnLst>
                  <a:cxn ang="0">
                    <a:pos x="connsiteX0" y="connsiteY0"/>
                  </a:cxn>
                  <a:cxn ang="0">
                    <a:pos x="connsiteX1" y="connsiteY1"/>
                  </a:cxn>
                  <a:cxn ang="0">
                    <a:pos x="connsiteX2" y="connsiteY2"/>
                  </a:cxn>
                  <a:cxn ang="0">
                    <a:pos x="connsiteX3" y="connsiteY3"/>
                  </a:cxn>
                </a:cxnLst>
                <a:rect l="l" t="t" r="r" b="b"/>
                <a:pathLst>
                  <a:path w="752475" h="661592">
                    <a:moveTo>
                      <a:pt x="0" y="0"/>
                    </a:moveTo>
                    <a:lnTo>
                      <a:pt x="752475" y="0"/>
                    </a:lnTo>
                    <a:lnTo>
                      <a:pt x="752475" y="661593"/>
                    </a:lnTo>
                    <a:lnTo>
                      <a:pt x="0" y="661593"/>
                    </a:lnTo>
                    <a:close/>
                  </a:path>
                </a:pathLst>
              </a:custGeom>
              <a:solidFill>
                <a:srgbClr val="E82C00"/>
              </a:solidFill>
              <a:ln w="9525" cap="flat">
                <a:noFill/>
                <a:prstDash val="solid"/>
                <a:miter/>
              </a:ln>
            </p:spPr>
            <p:txBody>
              <a:bodyPr rtlCol="0" anchor="ctr"/>
              <a:lstStyle/>
              <a:p>
                <a:endParaRPr lang="en-US"/>
              </a:p>
            </p:txBody>
          </p:sp>
          <p:sp>
            <p:nvSpPr>
              <p:cNvPr id="38" name="Freeform 102">
                <a:extLst>
                  <a:ext uri="{FF2B5EF4-FFF2-40B4-BE49-F238E27FC236}">
                    <a16:creationId xmlns:a16="http://schemas.microsoft.com/office/drawing/2014/main" id="{43427065-2F2F-DEBE-4420-60B069C89CB2}"/>
                  </a:ext>
                </a:extLst>
              </p:cNvPr>
              <p:cNvSpPr/>
              <p:nvPr/>
            </p:nvSpPr>
            <p:spPr>
              <a:xfrm>
                <a:off x="8769667" y="5157708"/>
                <a:ext cx="375284" cy="748218"/>
              </a:xfrm>
              <a:custGeom>
                <a:avLst/>
                <a:gdLst>
                  <a:gd name="connsiteX0" fmla="*/ 375285 w 375284"/>
                  <a:gd name="connsiteY0" fmla="*/ 0 h 748218"/>
                  <a:gd name="connsiteX1" fmla="*/ 374332 w 375284"/>
                  <a:gd name="connsiteY1" fmla="*/ 0 h 748218"/>
                  <a:gd name="connsiteX2" fmla="*/ 0 w 375284"/>
                  <a:gd name="connsiteY2" fmla="*/ 374109 h 748218"/>
                  <a:gd name="connsiteX3" fmla="*/ 374332 w 375284"/>
                  <a:gd name="connsiteY3" fmla="*/ 748219 h 748218"/>
                  <a:gd name="connsiteX4" fmla="*/ 375285 w 375284"/>
                  <a:gd name="connsiteY4" fmla="*/ 748219 h 748218"/>
                  <a:gd name="connsiteX5" fmla="*/ 375285 w 375284"/>
                  <a:gd name="connsiteY5" fmla="*/ 0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375285" y="0"/>
                    </a:moveTo>
                    <a:cubicBezTo>
                      <a:pt x="375285" y="0"/>
                      <a:pt x="374332" y="0"/>
                      <a:pt x="374332" y="0"/>
                    </a:cubicBezTo>
                    <a:cubicBezTo>
                      <a:pt x="167640" y="0"/>
                      <a:pt x="0" y="167540"/>
                      <a:pt x="0" y="374109"/>
                    </a:cubicBezTo>
                    <a:cubicBezTo>
                      <a:pt x="0" y="580678"/>
                      <a:pt x="167640" y="748219"/>
                      <a:pt x="374332" y="748219"/>
                    </a:cubicBezTo>
                    <a:cubicBezTo>
                      <a:pt x="374332" y="748219"/>
                      <a:pt x="375285" y="748219"/>
                      <a:pt x="375285" y="748219"/>
                    </a:cubicBezTo>
                    <a:lnTo>
                      <a:pt x="375285" y="0"/>
                    </a:lnTo>
                    <a:close/>
                  </a:path>
                </a:pathLst>
              </a:custGeom>
              <a:solidFill>
                <a:srgbClr val="FFD111"/>
              </a:solidFill>
              <a:ln w="9525" cap="flat">
                <a:noFill/>
                <a:prstDash val="solid"/>
                <a:miter/>
              </a:ln>
            </p:spPr>
            <p:txBody>
              <a:bodyPr rtlCol="0" anchor="ctr"/>
              <a:lstStyle/>
              <a:p>
                <a:endParaRPr lang="en-US"/>
              </a:p>
            </p:txBody>
          </p:sp>
          <p:sp>
            <p:nvSpPr>
              <p:cNvPr id="39" name="Freeform 103">
                <a:extLst>
                  <a:ext uri="{FF2B5EF4-FFF2-40B4-BE49-F238E27FC236}">
                    <a16:creationId xmlns:a16="http://schemas.microsoft.com/office/drawing/2014/main" id="{C5B02C41-F37D-A6E2-9B33-1865991427D5}"/>
                  </a:ext>
                </a:extLst>
              </p:cNvPr>
              <p:cNvSpPr/>
              <p:nvPr/>
            </p:nvSpPr>
            <p:spPr>
              <a:xfrm>
                <a:off x="9141142" y="5156756"/>
                <a:ext cx="375284" cy="748218"/>
              </a:xfrm>
              <a:custGeom>
                <a:avLst/>
                <a:gdLst>
                  <a:gd name="connsiteX0" fmla="*/ 0 w 375284"/>
                  <a:gd name="connsiteY0" fmla="*/ 748218 h 748218"/>
                  <a:gd name="connsiteX1" fmla="*/ 952 w 375284"/>
                  <a:gd name="connsiteY1" fmla="*/ 748218 h 748218"/>
                  <a:gd name="connsiteX2" fmla="*/ 375285 w 375284"/>
                  <a:gd name="connsiteY2" fmla="*/ 374109 h 748218"/>
                  <a:gd name="connsiteX3" fmla="*/ 952 w 375284"/>
                  <a:gd name="connsiteY3" fmla="*/ 0 h 748218"/>
                  <a:gd name="connsiteX4" fmla="*/ 0 w 375284"/>
                  <a:gd name="connsiteY4" fmla="*/ 0 h 748218"/>
                  <a:gd name="connsiteX5" fmla="*/ 0 w 375284"/>
                  <a:gd name="connsiteY5" fmla="*/ 748218 h 74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284" h="748218">
                    <a:moveTo>
                      <a:pt x="0" y="748218"/>
                    </a:moveTo>
                    <a:cubicBezTo>
                      <a:pt x="0" y="748218"/>
                      <a:pt x="952" y="748218"/>
                      <a:pt x="952" y="748218"/>
                    </a:cubicBezTo>
                    <a:cubicBezTo>
                      <a:pt x="207645" y="748218"/>
                      <a:pt x="375285" y="580679"/>
                      <a:pt x="375285" y="374109"/>
                    </a:cubicBezTo>
                    <a:cubicBezTo>
                      <a:pt x="375285" y="167540"/>
                      <a:pt x="207645" y="0"/>
                      <a:pt x="952" y="0"/>
                    </a:cubicBezTo>
                    <a:cubicBezTo>
                      <a:pt x="952" y="0"/>
                      <a:pt x="0" y="0"/>
                      <a:pt x="0" y="0"/>
                    </a:cubicBezTo>
                    <a:lnTo>
                      <a:pt x="0" y="748218"/>
                    </a:lnTo>
                    <a:close/>
                  </a:path>
                </a:pathLst>
              </a:custGeom>
              <a:solidFill>
                <a:srgbClr val="FFFFFF"/>
              </a:solidFill>
              <a:ln w="9525" cap="flat">
                <a:noFill/>
                <a:prstDash val="solid"/>
                <a:miter/>
              </a:ln>
            </p:spPr>
            <p:txBody>
              <a:bodyPr rtlCol="0" anchor="ctr"/>
              <a:lstStyle/>
              <a:p>
                <a:endParaRPr lang="en-US"/>
              </a:p>
            </p:txBody>
          </p:sp>
        </p:grpSp>
        <p:grpSp>
          <p:nvGrpSpPr>
            <p:cNvPr id="27" name="Graphic 70">
              <a:extLst>
                <a:ext uri="{FF2B5EF4-FFF2-40B4-BE49-F238E27FC236}">
                  <a16:creationId xmlns:a16="http://schemas.microsoft.com/office/drawing/2014/main" id="{F66E2EAF-563F-90B7-C9C1-C742EA2A2ED6}"/>
                </a:ext>
              </a:extLst>
            </p:cNvPr>
            <p:cNvGrpSpPr/>
            <p:nvPr/>
          </p:nvGrpSpPr>
          <p:grpSpPr>
            <a:xfrm>
              <a:off x="7649527" y="2230517"/>
              <a:ext cx="1124902" cy="1451696"/>
              <a:chOff x="7649527" y="2230517"/>
              <a:chExt cx="1124902" cy="1451696"/>
            </a:xfrm>
          </p:grpSpPr>
          <p:grpSp>
            <p:nvGrpSpPr>
              <p:cNvPr id="32" name="Graphic 70">
                <a:extLst>
                  <a:ext uri="{FF2B5EF4-FFF2-40B4-BE49-F238E27FC236}">
                    <a16:creationId xmlns:a16="http://schemas.microsoft.com/office/drawing/2014/main" id="{8C8566F7-32D0-FD36-143C-E3E2C6F9E7CD}"/>
                  </a:ext>
                </a:extLst>
              </p:cNvPr>
              <p:cNvGrpSpPr/>
              <p:nvPr/>
            </p:nvGrpSpPr>
            <p:grpSpPr>
              <a:xfrm>
                <a:off x="7649527" y="2233373"/>
                <a:ext cx="762952" cy="1448840"/>
                <a:chOff x="7649527" y="2233373"/>
                <a:chExt cx="762952" cy="1448840"/>
              </a:xfrm>
              <a:solidFill>
                <a:srgbClr val="E82C00"/>
              </a:solidFill>
            </p:grpSpPr>
            <p:sp>
              <p:nvSpPr>
                <p:cNvPr id="34" name="Freeform 98">
                  <a:extLst>
                    <a:ext uri="{FF2B5EF4-FFF2-40B4-BE49-F238E27FC236}">
                      <a16:creationId xmlns:a16="http://schemas.microsoft.com/office/drawing/2014/main" id="{B3E73B4E-1DBF-C2E1-52CA-2C1F149CF8E0}"/>
                    </a:ext>
                  </a:extLst>
                </p:cNvPr>
                <p:cNvSpPr/>
                <p:nvPr/>
              </p:nvSpPr>
              <p:spPr>
                <a:xfrm>
                  <a:off x="8412480" y="2233373"/>
                  <a:ext cx="9525" cy="9519"/>
                </a:xfrm>
                <a:custGeom>
                  <a:avLst/>
                  <a:gdLst>
                    <a:gd name="connsiteX0" fmla="*/ 0 w 9525"/>
                    <a:gd name="connsiteY0" fmla="*/ 0 h 9519"/>
                    <a:gd name="connsiteX1" fmla="*/ 0 w 9525"/>
                    <a:gd name="connsiteY1" fmla="*/ 0 h 9519"/>
                    <a:gd name="connsiteX2" fmla="*/ 0 w 9525"/>
                    <a:gd name="connsiteY2" fmla="*/ 0 h 9519"/>
                    <a:gd name="connsiteX3" fmla="*/ 0 w 9525"/>
                    <a:gd name="connsiteY3" fmla="*/ 0 h 9519"/>
                  </a:gdLst>
                  <a:ahLst/>
                  <a:cxnLst>
                    <a:cxn ang="0">
                      <a:pos x="connsiteX0" y="connsiteY0"/>
                    </a:cxn>
                    <a:cxn ang="0">
                      <a:pos x="connsiteX1" y="connsiteY1"/>
                    </a:cxn>
                    <a:cxn ang="0">
                      <a:pos x="connsiteX2" y="connsiteY2"/>
                    </a:cxn>
                    <a:cxn ang="0">
                      <a:pos x="connsiteX3" y="connsiteY3"/>
                    </a:cxn>
                  </a:cxnLst>
                  <a:rect l="l" t="t" r="r" b="b"/>
                  <a:pathLst>
                    <a:path w="9525" h="9519">
                      <a:moveTo>
                        <a:pt x="0" y="0"/>
                      </a:moveTo>
                      <a:lnTo>
                        <a:pt x="0" y="0"/>
                      </a:lnTo>
                      <a:lnTo>
                        <a:pt x="0" y="0"/>
                      </a:lnTo>
                      <a:cubicBezTo>
                        <a:pt x="0" y="0"/>
                        <a:pt x="0" y="0"/>
                        <a:pt x="0" y="0"/>
                      </a:cubicBezTo>
                      <a:close/>
                    </a:path>
                  </a:pathLst>
                </a:custGeom>
                <a:solidFill>
                  <a:srgbClr val="E82C00"/>
                </a:solidFill>
                <a:ln w="9525" cap="flat">
                  <a:noFill/>
                  <a:prstDash val="solid"/>
                  <a:miter/>
                </a:ln>
              </p:spPr>
              <p:txBody>
                <a:bodyPr rtlCol="0" anchor="ctr"/>
                <a:lstStyle/>
                <a:p>
                  <a:endParaRPr lang="en-US"/>
                </a:p>
              </p:txBody>
            </p:sp>
            <p:sp>
              <p:nvSpPr>
                <p:cNvPr id="35" name="Freeform 99">
                  <a:extLst>
                    <a:ext uri="{FF2B5EF4-FFF2-40B4-BE49-F238E27FC236}">
                      <a16:creationId xmlns:a16="http://schemas.microsoft.com/office/drawing/2014/main" id="{1BE8D2A3-E5FB-F369-8C6E-F78D9BED10D5}"/>
                    </a:ext>
                  </a:extLst>
                </p:cNvPr>
                <p:cNvSpPr/>
                <p:nvPr/>
              </p:nvSpPr>
              <p:spPr>
                <a:xfrm>
                  <a:off x="7649527" y="2233373"/>
                  <a:ext cx="721042" cy="724420"/>
                </a:xfrm>
                <a:custGeom>
                  <a:avLst/>
                  <a:gdLst>
                    <a:gd name="connsiteX0" fmla="*/ 721043 w 721042"/>
                    <a:gd name="connsiteY0" fmla="*/ 0 h 724420"/>
                    <a:gd name="connsiteX1" fmla="*/ 0 w 721042"/>
                    <a:gd name="connsiteY1" fmla="*/ 0 h 724420"/>
                    <a:gd name="connsiteX2" fmla="*/ 0 w 721042"/>
                    <a:gd name="connsiteY2" fmla="*/ 724420 h 724420"/>
                    <a:gd name="connsiteX3" fmla="*/ 721043 w 721042"/>
                    <a:gd name="connsiteY3" fmla="*/ 0 h 724420"/>
                  </a:gdLst>
                  <a:ahLst/>
                  <a:cxnLst>
                    <a:cxn ang="0">
                      <a:pos x="connsiteX0" y="connsiteY0"/>
                    </a:cxn>
                    <a:cxn ang="0">
                      <a:pos x="connsiteX1" y="connsiteY1"/>
                    </a:cxn>
                    <a:cxn ang="0">
                      <a:pos x="connsiteX2" y="connsiteY2"/>
                    </a:cxn>
                    <a:cxn ang="0">
                      <a:pos x="connsiteX3" y="connsiteY3"/>
                    </a:cxn>
                  </a:cxnLst>
                  <a:rect l="l" t="t" r="r" b="b"/>
                  <a:pathLst>
                    <a:path w="721042" h="724420">
                      <a:moveTo>
                        <a:pt x="721043" y="0"/>
                      </a:moveTo>
                      <a:lnTo>
                        <a:pt x="0" y="0"/>
                      </a:lnTo>
                      <a:lnTo>
                        <a:pt x="0" y="724420"/>
                      </a:lnTo>
                      <a:cubicBezTo>
                        <a:pt x="0" y="331272"/>
                        <a:pt x="320993" y="12375"/>
                        <a:pt x="721043" y="0"/>
                      </a:cubicBezTo>
                      <a:close/>
                    </a:path>
                  </a:pathLst>
                </a:custGeom>
                <a:solidFill>
                  <a:srgbClr val="E82C00"/>
                </a:solidFill>
                <a:ln w="9525" cap="flat">
                  <a:noFill/>
                  <a:prstDash val="solid"/>
                  <a:miter/>
                </a:ln>
              </p:spPr>
              <p:txBody>
                <a:bodyPr rtlCol="0" anchor="ctr"/>
                <a:lstStyle/>
                <a:p>
                  <a:endParaRPr lang="en-US"/>
                </a:p>
              </p:txBody>
            </p:sp>
            <p:sp>
              <p:nvSpPr>
                <p:cNvPr id="36" name="Freeform 100">
                  <a:extLst>
                    <a:ext uri="{FF2B5EF4-FFF2-40B4-BE49-F238E27FC236}">
                      <a16:creationId xmlns:a16="http://schemas.microsoft.com/office/drawing/2014/main" id="{ABCE0DBD-007E-638F-2EB0-721BABD90062}"/>
                    </a:ext>
                  </a:extLst>
                </p:cNvPr>
                <p:cNvSpPr/>
                <p:nvPr/>
              </p:nvSpPr>
              <p:spPr>
                <a:xfrm>
                  <a:off x="7649527" y="2956841"/>
                  <a:ext cx="745807" cy="725372"/>
                </a:xfrm>
                <a:custGeom>
                  <a:avLst/>
                  <a:gdLst>
                    <a:gd name="connsiteX0" fmla="*/ 737235 w 745807"/>
                    <a:gd name="connsiteY0" fmla="*/ 724420 h 725372"/>
                    <a:gd name="connsiteX1" fmla="*/ 0 w 745807"/>
                    <a:gd name="connsiteY1" fmla="*/ 0 h 725372"/>
                    <a:gd name="connsiteX2" fmla="*/ 0 w 745807"/>
                    <a:gd name="connsiteY2" fmla="*/ 725372 h 725372"/>
                    <a:gd name="connsiteX3" fmla="*/ 745808 w 745807"/>
                    <a:gd name="connsiteY3" fmla="*/ 725372 h 725372"/>
                    <a:gd name="connsiteX4" fmla="*/ 737235 w 745807"/>
                    <a:gd name="connsiteY4" fmla="*/ 724420 h 725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5807" h="725372">
                      <a:moveTo>
                        <a:pt x="737235" y="724420"/>
                      </a:moveTo>
                      <a:cubicBezTo>
                        <a:pt x="329565" y="720613"/>
                        <a:pt x="0" y="397908"/>
                        <a:pt x="0" y="0"/>
                      </a:cubicBezTo>
                      <a:lnTo>
                        <a:pt x="0" y="725372"/>
                      </a:lnTo>
                      <a:lnTo>
                        <a:pt x="745808" y="725372"/>
                      </a:lnTo>
                      <a:cubicBezTo>
                        <a:pt x="742950" y="725372"/>
                        <a:pt x="740093" y="724420"/>
                        <a:pt x="737235" y="724420"/>
                      </a:cubicBezTo>
                      <a:close/>
                    </a:path>
                  </a:pathLst>
                </a:custGeom>
                <a:solidFill>
                  <a:srgbClr val="E82C00"/>
                </a:solidFill>
                <a:ln w="9525" cap="flat">
                  <a:noFill/>
                  <a:prstDash val="solid"/>
                  <a:miter/>
                </a:ln>
              </p:spPr>
              <p:txBody>
                <a:bodyPr rtlCol="0" anchor="ctr"/>
                <a:lstStyle/>
                <a:p>
                  <a:endParaRPr lang="en-US"/>
                </a:p>
              </p:txBody>
            </p:sp>
          </p:grpSp>
          <p:sp>
            <p:nvSpPr>
              <p:cNvPr id="33" name="Freeform 97">
                <a:extLst>
                  <a:ext uri="{FF2B5EF4-FFF2-40B4-BE49-F238E27FC236}">
                    <a16:creationId xmlns:a16="http://schemas.microsoft.com/office/drawing/2014/main" id="{76119FED-430E-DBC6-BFB2-A1FBACC32A85}"/>
                  </a:ext>
                </a:extLst>
              </p:cNvPr>
              <p:cNvSpPr/>
              <p:nvPr/>
            </p:nvSpPr>
            <p:spPr>
              <a:xfrm>
                <a:off x="7650480" y="2230517"/>
                <a:ext cx="1123950" cy="1449792"/>
              </a:xfrm>
              <a:custGeom>
                <a:avLst/>
                <a:gdLst>
                  <a:gd name="connsiteX0" fmla="*/ 756285 w 1123950"/>
                  <a:gd name="connsiteY0" fmla="*/ 1105193 h 1449792"/>
                  <a:gd name="connsiteX1" fmla="*/ 756285 w 1123950"/>
                  <a:gd name="connsiteY1" fmla="*/ 1105193 h 1449792"/>
                  <a:gd name="connsiteX2" fmla="*/ 756285 w 1123950"/>
                  <a:gd name="connsiteY2" fmla="*/ 1103289 h 1449792"/>
                  <a:gd name="connsiteX3" fmla="*/ 744855 w 1123950"/>
                  <a:gd name="connsiteY3" fmla="*/ 1104241 h 1449792"/>
                  <a:gd name="connsiteX4" fmla="*/ 356235 w 1123950"/>
                  <a:gd name="connsiteY4" fmla="*/ 725372 h 1449792"/>
                  <a:gd name="connsiteX5" fmla="*/ 744855 w 1123950"/>
                  <a:gd name="connsiteY5" fmla="*/ 346503 h 1449792"/>
                  <a:gd name="connsiteX6" fmla="*/ 756285 w 1123950"/>
                  <a:gd name="connsiteY6" fmla="*/ 346503 h 1449792"/>
                  <a:gd name="connsiteX7" fmla="*/ 1123950 w 1123950"/>
                  <a:gd name="connsiteY7" fmla="*/ 346503 h 1449792"/>
                  <a:gd name="connsiteX8" fmla="*/ 756285 w 1123950"/>
                  <a:gd name="connsiteY8" fmla="*/ 0 h 1449792"/>
                  <a:gd name="connsiteX9" fmla="*/ 744855 w 1123950"/>
                  <a:gd name="connsiteY9" fmla="*/ 0 h 1449792"/>
                  <a:gd name="connsiteX10" fmla="*/ 0 w 1123950"/>
                  <a:gd name="connsiteY10" fmla="*/ 724420 h 1449792"/>
                  <a:gd name="connsiteX11" fmla="*/ 737235 w 1123950"/>
                  <a:gd name="connsiteY11" fmla="*/ 1448840 h 1449792"/>
                  <a:gd name="connsiteX12" fmla="*/ 757238 w 1123950"/>
                  <a:gd name="connsiteY12" fmla="*/ 1449792 h 1449792"/>
                  <a:gd name="connsiteX13" fmla="*/ 935355 w 1123950"/>
                  <a:gd name="connsiteY13" fmla="*/ 1276541 h 1449792"/>
                  <a:gd name="connsiteX14" fmla="*/ 756285 w 1123950"/>
                  <a:gd name="connsiteY14" fmla="*/ 1105193 h 1449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3950" h="1449792">
                    <a:moveTo>
                      <a:pt x="756285" y="1105193"/>
                    </a:moveTo>
                    <a:cubicBezTo>
                      <a:pt x="756285" y="1105193"/>
                      <a:pt x="755332" y="1105193"/>
                      <a:pt x="756285" y="1105193"/>
                    </a:cubicBezTo>
                    <a:lnTo>
                      <a:pt x="756285" y="1103289"/>
                    </a:lnTo>
                    <a:lnTo>
                      <a:pt x="744855" y="1104241"/>
                    </a:lnTo>
                    <a:cubicBezTo>
                      <a:pt x="530543" y="1104241"/>
                      <a:pt x="356235" y="934797"/>
                      <a:pt x="356235" y="725372"/>
                    </a:cubicBezTo>
                    <a:cubicBezTo>
                      <a:pt x="356235" y="515947"/>
                      <a:pt x="530543" y="346503"/>
                      <a:pt x="744855" y="346503"/>
                    </a:cubicBezTo>
                    <a:cubicBezTo>
                      <a:pt x="748665" y="346503"/>
                      <a:pt x="752475" y="346503"/>
                      <a:pt x="756285" y="346503"/>
                    </a:cubicBezTo>
                    <a:lnTo>
                      <a:pt x="1123950" y="346503"/>
                    </a:lnTo>
                    <a:cubicBezTo>
                      <a:pt x="1123950" y="346503"/>
                      <a:pt x="1118235" y="8567"/>
                      <a:pt x="756285" y="0"/>
                    </a:cubicBezTo>
                    <a:cubicBezTo>
                      <a:pt x="752475" y="0"/>
                      <a:pt x="748665" y="0"/>
                      <a:pt x="744855" y="0"/>
                    </a:cubicBezTo>
                    <a:cubicBezTo>
                      <a:pt x="333375" y="0"/>
                      <a:pt x="0" y="324609"/>
                      <a:pt x="0" y="724420"/>
                    </a:cubicBezTo>
                    <a:cubicBezTo>
                      <a:pt x="0" y="1122328"/>
                      <a:pt x="329565" y="1445033"/>
                      <a:pt x="737235" y="1448840"/>
                    </a:cubicBezTo>
                    <a:cubicBezTo>
                      <a:pt x="743902" y="1449792"/>
                      <a:pt x="750570" y="1449792"/>
                      <a:pt x="757238" y="1449792"/>
                    </a:cubicBezTo>
                    <a:cubicBezTo>
                      <a:pt x="855345" y="1449792"/>
                      <a:pt x="935355" y="1371734"/>
                      <a:pt x="935355" y="1276541"/>
                    </a:cubicBezTo>
                    <a:cubicBezTo>
                      <a:pt x="934402" y="1183251"/>
                      <a:pt x="854393" y="1105193"/>
                      <a:pt x="756285" y="1105193"/>
                    </a:cubicBezTo>
                    <a:close/>
                  </a:path>
                </a:pathLst>
              </a:custGeom>
              <a:solidFill>
                <a:srgbClr val="1C2C72"/>
              </a:solidFill>
              <a:ln w="9525" cap="flat">
                <a:noFill/>
                <a:prstDash val="solid"/>
                <a:miter/>
              </a:ln>
            </p:spPr>
            <p:txBody>
              <a:bodyPr rtlCol="0" anchor="ctr"/>
              <a:lstStyle/>
              <a:p>
                <a:endParaRPr lang="en-US"/>
              </a:p>
            </p:txBody>
          </p:sp>
        </p:grpSp>
        <p:sp>
          <p:nvSpPr>
            <p:cNvPr id="28" name="Graphic 70">
              <a:extLst>
                <a:ext uri="{FF2B5EF4-FFF2-40B4-BE49-F238E27FC236}">
                  <a16:creationId xmlns:a16="http://schemas.microsoft.com/office/drawing/2014/main" id="{A52544D6-A854-24B7-083A-B11C44F15D4B}"/>
                </a:ext>
              </a:extLst>
            </p:cNvPr>
            <p:cNvSpPr/>
            <p:nvPr/>
          </p:nvSpPr>
          <p:spPr>
            <a:xfrm>
              <a:off x="8406765" y="2579876"/>
              <a:ext cx="743902" cy="351262"/>
            </a:xfrm>
            <a:custGeom>
              <a:avLst/>
              <a:gdLst>
                <a:gd name="connsiteX0" fmla="*/ 0 w 743902"/>
                <a:gd name="connsiteY0" fmla="*/ 0 h 351262"/>
                <a:gd name="connsiteX1" fmla="*/ 743902 w 743902"/>
                <a:gd name="connsiteY1" fmla="*/ 0 h 351262"/>
                <a:gd name="connsiteX2" fmla="*/ 743902 w 743902"/>
                <a:gd name="connsiteY2" fmla="*/ 351263 h 351262"/>
                <a:gd name="connsiteX3" fmla="*/ 0 w 743902"/>
                <a:gd name="connsiteY3" fmla="*/ 351263 h 351262"/>
              </a:gdLst>
              <a:ahLst/>
              <a:cxnLst>
                <a:cxn ang="0">
                  <a:pos x="connsiteX0" y="connsiteY0"/>
                </a:cxn>
                <a:cxn ang="0">
                  <a:pos x="connsiteX1" y="connsiteY1"/>
                </a:cxn>
                <a:cxn ang="0">
                  <a:pos x="connsiteX2" y="connsiteY2"/>
                </a:cxn>
                <a:cxn ang="0">
                  <a:pos x="connsiteX3" y="connsiteY3"/>
                </a:cxn>
              </a:cxnLst>
              <a:rect l="l" t="t" r="r" b="b"/>
              <a:pathLst>
                <a:path w="743902" h="351262">
                  <a:moveTo>
                    <a:pt x="0" y="0"/>
                  </a:moveTo>
                  <a:lnTo>
                    <a:pt x="743902" y="0"/>
                  </a:lnTo>
                  <a:lnTo>
                    <a:pt x="743902" y="351263"/>
                  </a:lnTo>
                  <a:lnTo>
                    <a:pt x="0" y="351263"/>
                  </a:lnTo>
                  <a:close/>
                </a:path>
              </a:pathLst>
            </a:custGeom>
            <a:solidFill>
              <a:srgbClr val="E82C00"/>
            </a:solidFill>
            <a:ln w="9525" cap="flat">
              <a:noFill/>
              <a:prstDash val="solid"/>
              <a:miter/>
            </a:ln>
          </p:spPr>
          <p:txBody>
            <a:bodyPr rtlCol="0" anchor="ctr"/>
            <a:lstStyle/>
            <a:p>
              <a:endParaRPr lang="en-US"/>
            </a:p>
          </p:txBody>
        </p:sp>
        <p:sp>
          <p:nvSpPr>
            <p:cNvPr id="29" name="Graphic 70">
              <a:extLst>
                <a:ext uri="{FF2B5EF4-FFF2-40B4-BE49-F238E27FC236}">
                  <a16:creationId xmlns:a16="http://schemas.microsoft.com/office/drawing/2014/main" id="{8A7D1245-D0EC-901A-5991-44D029C4DCB2}"/>
                </a:ext>
              </a:extLst>
            </p:cNvPr>
            <p:cNvSpPr/>
            <p:nvPr/>
          </p:nvSpPr>
          <p:spPr>
            <a:xfrm>
              <a:off x="9149714" y="2218142"/>
              <a:ext cx="715327" cy="712997"/>
            </a:xfrm>
            <a:custGeom>
              <a:avLst/>
              <a:gdLst>
                <a:gd name="connsiteX0" fmla="*/ 363855 w 715327"/>
                <a:gd name="connsiteY0" fmla="*/ 0 h 712997"/>
                <a:gd name="connsiteX1" fmla="*/ 138113 w 715327"/>
                <a:gd name="connsiteY1" fmla="*/ 328417 h 712997"/>
                <a:gd name="connsiteX2" fmla="*/ 0 w 715327"/>
                <a:gd name="connsiteY2" fmla="*/ 361734 h 712997"/>
                <a:gd name="connsiteX3" fmla="*/ 0 w 715327"/>
                <a:gd name="connsiteY3" fmla="*/ 712997 h 712997"/>
                <a:gd name="connsiteX4" fmla="*/ 281940 w 715327"/>
                <a:gd name="connsiteY4" fmla="*/ 648266 h 712997"/>
                <a:gd name="connsiteX5" fmla="*/ 715328 w 715327"/>
                <a:gd name="connsiteY5" fmla="*/ 0 h 712997"/>
                <a:gd name="connsiteX6" fmla="*/ 363855 w 715327"/>
                <a:gd name="connsiteY6" fmla="*/ 0 h 712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5327" h="712997">
                  <a:moveTo>
                    <a:pt x="363855" y="0"/>
                  </a:moveTo>
                  <a:cubicBezTo>
                    <a:pt x="356235" y="138030"/>
                    <a:pt x="273368" y="267493"/>
                    <a:pt x="138113" y="328417"/>
                  </a:cubicBezTo>
                  <a:cubicBezTo>
                    <a:pt x="93345" y="348407"/>
                    <a:pt x="46673" y="358878"/>
                    <a:pt x="0" y="361734"/>
                  </a:cubicBezTo>
                  <a:lnTo>
                    <a:pt x="0" y="712997"/>
                  </a:lnTo>
                  <a:cubicBezTo>
                    <a:pt x="94298" y="710141"/>
                    <a:pt x="190500" y="690151"/>
                    <a:pt x="281940" y="648266"/>
                  </a:cubicBezTo>
                  <a:cubicBezTo>
                    <a:pt x="547688" y="529274"/>
                    <a:pt x="707708" y="272252"/>
                    <a:pt x="715328" y="0"/>
                  </a:cubicBezTo>
                  <a:lnTo>
                    <a:pt x="363855" y="0"/>
                  </a:lnTo>
                  <a:close/>
                </a:path>
              </a:pathLst>
            </a:custGeom>
            <a:solidFill>
              <a:srgbClr val="1C2C72"/>
            </a:solidFill>
            <a:ln w="9525" cap="flat">
              <a:noFill/>
              <a:prstDash val="solid"/>
              <a:miter/>
            </a:ln>
          </p:spPr>
          <p:txBody>
            <a:bodyPr rtlCol="0" anchor="ctr"/>
            <a:lstStyle/>
            <a:p>
              <a:endParaRPr lang="en-US"/>
            </a:p>
          </p:txBody>
        </p:sp>
        <p:sp>
          <p:nvSpPr>
            <p:cNvPr id="30" name="Graphic 70">
              <a:extLst>
                <a:ext uri="{FF2B5EF4-FFF2-40B4-BE49-F238E27FC236}">
                  <a16:creationId xmlns:a16="http://schemas.microsoft.com/office/drawing/2014/main" id="{155BF4D2-3E71-84DA-E660-38408699CFD4}"/>
                </a:ext>
              </a:extLst>
            </p:cNvPr>
            <p:cNvSpPr/>
            <p:nvPr/>
          </p:nvSpPr>
          <p:spPr>
            <a:xfrm>
              <a:off x="8772525" y="2219094"/>
              <a:ext cx="741997" cy="363638"/>
            </a:xfrm>
            <a:custGeom>
              <a:avLst/>
              <a:gdLst>
                <a:gd name="connsiteX0" fmla="*/ 377190 w 741997"/>
                <a:gd name="connsiteY0" fmla="*/ 363638 h 363638"/>
                <a:gd name="connsiteX1" fmla="*/ 514350 w 741997"/>
                <a:gd name="connsiteY1" fmla="*/ 330321 h 363638"/>
                <a:gd name="connsiteX2" fmla="*/ 740093 w 741997"/>
                <a:gd name="connsiteY2" fmla="*/ 1904 h 363638"/>
                <a:gd name="connsiteX3" fmla="*/ 741998 w 741997"/>
                <a:gd name="connsiteY3" fmla="*/ 1904 h 363638"/>
                <a:gd name="connsiteX4" fmla="*/ 741998 w 741997"/>
                <a:gd name="connsiteY4" fmla="*/ 0 h 363638"/>
                <a:gd name="connsiteX5" fmla="*/ 410527 w 741997"/>
                <a:gd name="connsiteY5" fmla="*/ 0 h 363638"/>
                <a:gd name="connsiteX6" fmla="*/ 331470 w 741997"/>
                <a:gd name="connsiteY6" fmla="*/ 0 h 363638"/>
                <a:gd name="connsiteX7" fmla="*/ 325755 w 741997"/>
                <a:gd name="connsiteY7" fmla="*/ 0 h 363638"/>
                <a:gd name="connsiteX8" fmla="*/ 315277 w 741997"/>
                <a:gd name="connsiteY8" fmla="*/ 0 h 363638"/>
                <a:gd name="connsiteX9" fmla="*/ 0 w 741997"/>
                <a:gd name="connsiteY9" fmla="*/ 362686 h 363638"/>
                <a:gd name="connsiteX10" fmla="*/ 377190 w 741997"/>
                <a:gd name="connsiteY10" fmla="*/ 362686 h 363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1997" h="363638">
                  <a:moveTo>
                    <a:pt x="377190" y="363638"/>
                  </a:moveTo>
                  <a:cubicBezTo>
                    <a:pt x="422910" y="361734"/>
                    <a:pt x="469582" y="350311"/>
                    <a:pt x="514350" y="330321"/>
                  </a:cubicBezTo>
                  <a:cubicBezTo>
                    <a:pt x="649605" y="269397"/>
                    <a:pt x="732473" y="139934"/>
                    <a:pt x="740093" y="1904"/>
                  </a:cubicBezTo>
                  <a:lnTo>
                    <a:pt x="741998" y="1904"/>
                  </a:lnTo>
                  <a:cubicBezTo>
                    <a:pt x="741998" y="952"/>
                    <a:pt x="741998" y="952"/>
                    <a:pt x="741998" y="0"/>
                  </a:cubicBezTo>
                  <a:lnTo>
                    <a:pt x="410527" y="0"/>
                  </a:lnTo>
                  <a:lnTo>
                    <a:pt x="331470" y="0"/>
                  </a:lnTo>
                  <a:lnTo>
                    <a:pt x="325755" y="0"/>
                  </a:lnTo>
                  <a:cubicBezTo>
                    <a:pt x="321945" y="0"/>
                    <a:pt x="319088" y="0"/>
                    <a:pt x="315277" y="0"/>
                  </a:cubicBezTo>
                  <a:cubicBezTo>
                    <a:pt x="58102" y="7615"/>
                    <a:pt x="9525" y="269397"/>
                    <a:pt x="0" y="362686"/>
                  </a:cubicBezTo>
                  <a:lnTo>
                    <a:pt x="377190" y="362686"/>
                  </a:lnTo>
                  <a:close/>
                </a:path>
              </a:pathLst>
            </a:custGeom>
            <a:solidFill>
              <a:srgbClr val="FFD111"/>
            </a:solidFill>
            <a:ln w="9525" cap="flat">
              <a:noFill/>
              <a:prstDash val="solid"/>
              <a:miter/>
            </a:ln>
          </p:spPr>
          <p:txBody>
            <a:bodyPr rtlCol="0" anchor="ctr"/>
            <a:lstStyle/>
            <a:p>
              <a:endParaRPr lang="en-US"/>
            </a:p>
          </p:txBody>
        </p:sp>
        <p:sp>
          <p:nvSpPr>
            <p:cNvPr id="31" name="Freeform 95">
              <a:extLst>
                <a:ext uri="{FF2B5EF4-FFF2-40B4-BE49-F238E27FC236}">
                  <a16:creationId xmlns:a16="http://schemas.microsoft.com/office/drawing/2014/main" id="{5E06FCBD-0C34-AEB5-2D13-14211E0A6E4B}"/>
                </a:ext>
              </a:extLst>
            </p:cNvPr>
            <p:cNvSpPr/>
            <p:nvPr/>
          </p:nvSpPr>
          <p:spPr>
            <a:xfrm>
              <a:off x="7648575" y="4032439"/>
              <a:ext cx="1474469" cy="1107182"/>
            </a:xfrm>
            <a:custGeom>
              <a:avLst/>
              <a:gdLst>
                <a:gd name="connsiteX0" fmla="*/ 1435418 w 1474469"/>
                <a:gd name="connsiteY0" fmla="*/ 1038 h 1107182"/>
                <a:gd name="connsiteX1" fmla="*/ 1367790 w 1474469"/>
                <a:gd name="connsiteY1" fmla="*/ 15317 h 1107182"/>
                <a:gd name="connsiteX2" fmla="*/ 1363027 w 1474469"/>
                <a:gd name="connsiteY2" fmla="*/ 17221 h 1107182"/>
                <a:gd name="connsiteX3" fmla="*/ 1361123 w 1474469"/>
                <a:gd name="connsiteY3" fmla="*/ 18172 h 1107182"/>
                <a:gd name="connsiteX4" fmla="*/ 1336357 w 1474469"/>
                <a:gd name="connsiteY4" fmla="*/ 28644 h 1107182"/>
                <a:gd name="connsiteX5" fmla="*/ 1336357 w 1474469"/>
                <a:gd name="connsiteY5" fmla="*/ 27692 h 1107182"/>
                <a:gd name="connsiteX6" fmla="*/ 1096327 w 1474469"/>
                <a:gd name="connsiteY6" fmla="*/ 383715 h 1107182"/>
                <a:gd name="connsiteX7" fmla="*/ 1102043 w 1474469"/>
                <a:gd name="connsiteY7" fmla="*/ 434167 h 1107182"/>
                <a:gd name="connsiteX8" fmla="*/ 926782 w 1474469"/>
                <a:gd name="connsiteY8" fmla="*/ 702612 h 1107182"/>
                <a:gd name="connsiteX9" fmla="*/ 768668 w 1474469"/>
                <a:gd name="connsiteY9" fmla="*/ 754968 h 1107182"/>
                <a:gd name="connsiteX10" fmla="*/ 757238 w 1474469"/>
                <a:gd name="connsiteY10" fmla="*/ 755920 h 1107182"/>
                <a:gd name="connsiteX11" fmla="*/ 0 w 1474469"/>
                <a:gd name="connsiteY11" fmla="*/ 755920 h 1107182"/>
                <a:gd name="connsiteX12" fmla="*/ 0 w 1474469"/>
                <a:gd name="connsiteY12" fmla="*/ 1106231 h 1107182"/>
                <a:gd name="connsiteX13" fmla="*/ 740093 w 1474469"/>
                <a:gd name="connsiteY13" fmla="*/ 1106231 h 1107182"/>
                <a:gd name="connsiteX14" fmla="*/ 740093 w 1474469"/>
                <a:gd name="connsiteY14" fmla="*/ 1107183 h 1107182"/>
                <a:gd name="connsiteX15" fmla="*/ 1474470 w 1474469"/>
                <a:gd name="connsiteY15" fmla="*/ 373243 h 1107182"/>
                <a:gd name="connsiteX16" fmla="*/ 1473518 w 1474469"/>
                <a:gd name="connsiteY16" fmla="*/ 1990 h 1107182"/>
                <a:gd name="connsiteX17" fmla="*/ 1435418 w 1474469"/>
                <a:gd name="connsiteY17" fmla="*/ 1038 h 110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74469" h="1107182">
                  <a:moveTo>
                    <a:pt x="1435418" y="1038"/>
                  </a:moveTo>
                  <a:cubicBezTo>
                    <a:pt x="1412557" y="3894"/>
                    <a:pt x="1389698" y="8653"/>
                    <a:pt x="1367790" y="15317"/>
                  </a:cubicBezTo>
                  <a:cubicBezTo>
                    <a:pt x="1365885" y="16269"/>
                    <a:pt x="1364932" y="16269"/>
                    <a:pt x="1363027" y="17221"/>
                  </a:cubicBezTo>
                  <a:cubicBezTo>
                    <a:pt x="1362075" y="17221"/>
                    <a:pt x="1362075" y="17221"/>
                    <a:pt x="1361123" y="18172"/>
                  </a:cubicBezTo>
                  <a:cubicBezTo>
                    <a:pt x="1352550" y="21028"/>
                    <a:pt x="1344930" y="23884"/>
                    <a:pt x="1336357" y="28644"/>
                  </a:cubicBezTo>
                  <a:lnTo>
                    <a:pt x="1336357" y="27692"/>
                  </a:lnTo>
                  <a:cubicBezTo>
                    <a:pt x="1195388" y="84808"/>
                    <a:pt x="1096327" y="222838"/>
                    <a:pt x="1096327" y="383715"/>
                  </a:cubicBezTo>
                  <a:lnTo>
                    <a:pt x="1102043" y="434167"/>
                  </a:lnTo>
                  <a:cubicBezTo>
                    <a:pt x="1102043" y="601707"/>
                    <a:pt x="926782" y="702612"/>
                    <a:pt x="926782" y="702612"/>
                  </a:cubicBezTo>
                  <a:cubicBezTo>
                    <a:pt x="870585" y="743545"/>
                    <a:pt x="802957" y="753064"/>
                    <a:pt x="768668" y="754968"/>
                  </a:cubicBezTo>
                  <a:cubicBezTo>
                    <a:pt x="764857" y="754968"/>
                    <a:pt x="761048" y="755920"/>
                    <a:pt x="757238" y="755920"/>
                  </a:cubicBezTo>
                  <a:lnTo>
                    <a:pt x="0" y="755920"/>
                  </a:lnTo>
                  <a:lnTo>
                    <a:pt x="0" y="1106231"/>
                  </a:lnTo>
                  <a:lnTo>
                    <a:pt x="740093" y="1106231"/>
                  </a:lnTo>
                  <a:lnTo>
                    <a:pt x="740093" y="1107183"/>
                  </a:lnTo>
                  <a:cubicBezTo>
                    <a:pt x="1145857" y="1107183"/>
                    <a:pt x="1474470" y="778766"/>
                    <a:pt x="1474470" y="373243"/>
                  </a:cubicBezTo>
                  <a:cubicBezTo>
                    <a:pt x="1474470" y="246636"/>
                    <a:pt x="1473518" y="145732"/>
                    <a:pt x="1473518" y="1990"/>
                  </a:cubicBezTo>
                  <a:cubicBezTo>
                    <a:pt x="1474470" y="86"/>
                    <a:pt x="1458277" y="-866"/>
                    <a:pt x="1435418" y="1038"/>
                  </a:cubicBezTo>
                  <a:close/>
                </a:path>
              </a:pathLst>
            </a:custGeom>
            <a:solidFill>
              <a:srgbClr val="1C2C72"/>
            </a:solidFill>
            <a:ln w="9525" cap="flat">
              <a:noFill/>
              <a:prstDash val="solid"/>
              <a:miter/>
            </a:ln>
          </p:spPr>
          <p:txBody>
            <a:bodyPr rtlCol="0" anchor="ctr"/>
            <a:lstStyle/>
            <a:p>
              <a:endParaRPr lang="en-US"/>
            </a:p>
          </p:txBody>
        </p:sp>
      </p:grpSp>
      <p:pic>
        <p:nvPicPr>
          <p:cNvPr id="44" name="Picture 43">
            <a:extLst>
              <a:ext uri="{FF2B5EF4-FFF2-40B4-BE49-F238E27FC236}">
                <a16:creationId xmlns:a16="http://schemas.microsoft.com/office/drawing/2014/main" id="{E04D45E1-84B1-F5AA-351E-A5B67C038951}"/>
              </a:ext>
            </a:extLst>
          </p:cNvPr>
          <p:cNvPicPr/>
          <p:nvPr/>
        </p:nvPicPr>
        <p:blipFill rotWithShape="1">
          <a:blip r:embed="rId3" cstate="screen">
            <a:extLst>
              <a:ext uri="{28A0092B-C50C-407E-A947-70E740481C1C}">
                <a14:useLocalDpi xmlns:a14="http://schemas.microsoft.com/office/drawing/2010/main"/>
              </a:ext>
            </a:extLst>
          </a:blip>
          <a:srcRect r="44449"/>
          <a:stretch/>
        </p:blipFill>
        <p:spPr bwMode="auto">
          <a:xfrm>
            <a:off x="4050263" y="9961609"/>
            <a:ext cx="1280061" cy="293943"/>
          </a:xfrm>
          <a:prstGeom prst="rect">
            <a:avLst/>
          </a:prstGeom>
          <a:ln>
            <a:noFill/>
          </a:ln>
          <a:extLst>
            <a:ext uri="{53640926-AAD7-44D8-BBD7-CCE9431645EC}">
              <a14:shadowObscured xmlns:a14="http://schemas.microsoft.com/office/drawing/2010/main"/>
            </a:ext>
          </a:extLst>
        </p:spPr>
      </p:pic>
      <p:sp>
        <p:nvSpPr>
          <p:cNvPr id="45" name="Text Box 5">
            <a:extLst>
              <a:ext uri="{FF2B5EF4-FFF2-40B4-BE49-F238E27FC236}">
                <a16:creationId xmlns:a16="http://schemas.microsoft.com/office/drawing/2014/main" id="{2429E924-E23E-6F12-9918-0B365209D5AB}"/>
              </a:ext>
            </a:extLst>
          </p:cNvPr>
          <p:cNvSpPr txBox="1"/>
          <p:nvPr/>
        </p:nvSpPr>
        <p:spPr>
          <a:xfrm>
            <a:off x="3887787" y="10286744"/>
            <a:ext cx="2761449" cy="485979"/>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700" dirty="0">
                <a:solidFill>
                  <a:schemeClr val="tx1"/>
                </a:solidFill>
                <a:effectLst/>
                <a:latin typeface="Avenir Book" panose="02000503020000020003" pitchFamily="2" charset="0"/>
                <a:ea typeface="Times New Roman" panose="02020603050405020304" pitchFamily="18" charset="0"/>
                <a:cs typeface="Times New Roman" panose="02020603050405020304" pitchFamily="18" charset="0"/>
              </a:rPr>
              <a:t>This project has been funded with support from the European Commission. This publication [communication] reflects the views only of the author, and the Commission cannot be held responsible for any use, which may be made of the information contained therein.</a:t>
            </a:r>
            <a:endParaRPr lang="en-IE" sz="7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a:p>
            <a:pPr algn="ctr"/>
            <a:r>
              <a:rPr lang="en-US" sz="8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rPr>
              <a:t> </a:t>
            </a:r>
            <a:endParaRPr lang="en-IE" sz="1100" dirty="0">
              <a:solidFill>
                <a:schemeClr val="tx1"/>
              </a:solidFill>
              <a:effectLst/>
              <a:latin typeface="Avenir Book" panose="02000503020000020003" pitchFamily="2" charset="0"/>
              <a:ea typeface="Calibri" panose="020F0502020204030204" pitchFamily="34" charset="0"/>
              <a:cs typeface="Times New Roman" panose="02020603050405020304" pitchFamily="18" charset="0"/>
            </a:endParaRPr>
          </a:p>
        </p:txBody>
      </p:sp>
      <p:pic>
        <p:nvPicPr>
          <p:cNvPr id="53" name="Picture Placeholder 52" descr="A picture containing person, indoor&#10;&#10;Description automatically generated">
            <a:extLst>
              <a:ext uri="{FF2B5EF4-FFF2-40B4-BE49-F238E27FC236}">
                <a16:creationId xmlns:a16="http://schemas.microsoft.com/office/drawing/2014/main" id="{BC99300F-3212-C19C-CB20-FF5120227087}"/>
              </a:ext>
            </a:extLst>
          </p:cNvPr>
          <p:cNvPicPr>
            <a:picLocks noGrp="1" noChangeAspect="1"/>
          </p:cNvPicPr>
          <p:nvPr>
            <p:ph type="pic" sz="quarter" idx="17"/>
          </p:nvPr>
        </p:nvPicPr>
        <p:blipFill rotWithShape="1">
          <a:blip r:embed="rId4" cstate="screen">
            <a:extLst>
              <a:ext uri="{28A0092B-C50C-407E-A947-70E740481C1C}">
                <a14:useLocalDpi xmlns:a14="http://schemas.microsoft.com/office/drawing/2010/main"/>
              </a:ext>
            </a:extLst>
          </a:blip>
          <a:srcRect l="36043" t="-36" r="42371" b="36"/>
          <a:stretch/>
        </p:blipFill>
        <p:spPr>
          <a:xfrm>
            <a:off x="17340" y="0"/>
            <a:ext cx="3537683" cy="10923588"/>
          </a:xfrm>
        </p:spPr>
      </p:pic>
    </p:spTree>
    <p:extLst>
      <p:ext uri="{BB962C8B-B14F-4D97-AF65-F5344CB8AC3E}">
        <p14:creationId xmlns:p14="http://schemas.microsoft.com/office/powerpoint/2010/main" val="2711692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31607</TotalTime>
  <Words>438</Words>
  <Application>Microsoft Office PowerPoint</Application>
  <PresentationFormat>Custom</PresentationFormat>
  <Paragraphs>23</Paragraphs>
  <Slides>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vt:i4>
      </vt:variant>
    </vt:vector>
  </HeadingPairs>
  <TitlesOfParts>
    <vt:vector size="13" baseType="lpstr">
      <vt:lpstr>Arial</vt:lpstr>
      <vt:lpstr>Avenir Book</vt:lpstr>
      <vt:lpstr>Calibri</vt:lpstr>
      <vt:lpstr>Calibri Light</vt:lpstr>
      <vt:lpstr>Montserrat</vt:lpstr>
      <vt:lpstr>Montserrat Light</vt:lpstr>
      <vt:lpstr>Poppins</vt:lpstr>
      <vt:lpstr>Poppins SemiBold</vt:lpstr>
      <vt:lpstr>Times New Roman</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Robz</dc:creator>
  <cp:lastModifiedBy>canice euei</cp:lastModifiedBy>
  <cp:revision>1379</cp:revision>
  <dcterms:created xsi:type="dcterms:W3CDTF">2016-05-11T14:31:01Z</dcterms:created>
  <dcterms:modified xsi:type="dcterms:W3CDTF">2022-11-30T13:03:19Z</dcterms:modified>
</cp:coreProperties>
</file>